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1" r:id="rId1"/>
  </p:sldMasterIdLst>
  <p:notesMasterIdLst>
    <p:notesMasterId r:id="rId14"/>
  </p:notesMasterIdLst>
  <p:sldIdLst>
    <p:sldId id="282" r:id="rId2"/>
    <p:sldId id="283" r:id="rId3"/>
    <p:sldId id="286" r:id="rId4"/>
    <p:sldId id="287" r:id="rId5"/>
    <p:sldId id="284" r:id="rId6"/>
    <p:sldId id="285" r:id="rId7"/>
    <p:sldId id="288" r:id="rId8"/>
    <p:sldId id="299" r:id="rId9"/>
    <p:sldId id="300" r:id="rId10"/>
    <p:sldId id="291" r:id="rId11"/>
    <p:sldId id="292" r:id="rId12"/>
    <p:sldId id="293" r:id="rId13"/>
  </p:sldIdLst>
  <p:sldSz cx="12192000" cy="6858000"/>
  <p:notesSz cx="6858000" cy="9144000"/>
  <p:embeddedFontLst>
    <p:embeddedFont>
      <p:font typeface="Luckiest Guy" panose="02000506000000020004" pitchFamily="2" charset="0"/>
      <p:regular r:id="rId15"/>
    </p:embeddedFont>
    <p:embeddedFont>
      <p:font typeface="Questrial" pitchFamily="2" charset="77"/>
      <p:regular r:id="rId16"/>
    </p:embeddedFont>
  </p:embeddedFontLst>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B05"/>
    <a:srgbClr val="3860AA"/>
    <a:srgbClr val="167BD5"/>
    <a:srgbClr val="E8283A"/>
    <a:srgbClr val="1ECFDA"/>
    <a:srgbClr val="BB202F"/>
    <a:srgbClr val="002D4D"/>
    <a:srgbClr val="004474"/>
    <a:srgbClr val="005A9A"/>
    <a:srgbClr val="338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85" autoAdjust="0"/>
    <p:restoredTop sz="78775" autoAdjust="0"/>
  </p:normalViewPr>
  <p:slideViewPr>
    <p:cSldViewPr snapToGrid="0">
      <p:cViewPr varScale="1">
        <p:scale>
          <a:sx n="115" d="100"/>
          <a:sy n="115" d="100"/>
        </p:scale>
        <p:origin x="520" y="19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EC6C2-8877-1B40-A7F4-17457E0DCD9A}" type="datetimeFigureOut">
              <a:rPr lang="en-US" smtClean="0"/>
              <a:t>11/25/24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EE5345-EF73-6E49-8DD9-C758EA884EDD}" type="slidenum">
              <a:rPr lang="en-US" smtClean="0"/>
              <a:t>‹#›</a:t>
            </a:fld>
            <a:endParaRPr lang="en-US"/>
          </a:p>
        </p:txBody>
      </p:sp>
    </p:spTree>
    <p:extLst>
      <p:ext uri="{BB962C8B-B14F-4D97-AF65-F5344CB8AC3E}">
        <p14:creationId xmlns:p14="http://schemas.microsoft.com/office/powerpoint/2010/main" val="3202205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apple-system"/>
              </a:rPr>
              <a:t>Welcome, friends, lecturers and Pokémon trainers! I'm excited to share my final project, which I call </a:t>
            </a:r>
            <a:r>
              <a:rPr lang="en-US" b="0" i="0" dirty="0" err="1">
                <a:solidFill>
                  <a:srgbClr val="CCCCCC"/>
                </a:solidFill>
                <a:effectLst/>
                <a:latin typeface="-apple-system"/>
              </a:rPr>
              <a:t>PokémonRoster</a:t>
            </a:r>
            <a:r>
              <a:rPr lang="en-US" b="0" i="0" dirty="0">
                <a:solidFill>
                  <a:srgbClr val="CCCCCC"/>
                </a:solidFill>
                <a:effectLst/>
                <a:latin typeface="-apple-system"/>
              </a:rPr>
              <a:t>, and welcome any feedback you may have.</a:t>
            </a:r>
            <a:endParaRPr lang="en-US" dirty="0"/>
          </a:p>
        </p:txBody>
      </p:sp>
      <p:sp>
        <p:nvSpPr>
          <p:cNvPr id="4" name="Slide Number Placeholder 3"/>
          <p:cNvSpPr>
            <a:spLocks noGrp="1"/>
          </p:cNvSpPr>
          <p:nvPr>
            <p:ph type="sldNum" sz="quarter" idx="5"/>
          </p:nvPr>
        </p:nvSpPr>
        <p:spPr/>
        <p:txBody>
          <a:bodyPr/>
          <a:lstStyle/>
          <a:p>
            <a:fld id="{1DEE5345-EF73-6E49-8DD9-C758EA884EDD}" type="slidenum">
              <a:rPr lang="en-US" smtClean="0"/>
              <a:t>1</a:t>
            </a:fld>
            <a:endParaRPr lang="en-US"/>
          </a:p>
        </p:txBody>
      </p:sp>
    </p:spTree>
    <p:extLst>
      <p:ext uri="{BB962C8B-B14F-4D97-AF65-F5344CB8AC3E}">
        <p14:creationId xmlns:p14="http://schemas.microsoft.com/office/powerpoint/2010/main" val="3270320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CCCCCC"/>
                </a:solidFill>
                <a:effectLst/>
                <a:latin typeface="-apple-system"/>
              </a:rPr>
              <a:t>I faced several challenges during development. From a technical standpoint, there are limited resources online because Jetpack Compose is relatively new.</a:t>
            </a:r>
          </a:p>
          <a:p>
            <a:pPr algn="l">
              <a:buFont typeface="+mj-lt"/>
              <a:buAutoNum type="arabicPeriod"/>
            </a:pPr>
            <a:r>
              <a:rPr lang="en-US" b="0" i="0" dirty="0">
                <a:solidFill>
                  <a:srgbClr val="CCCCCC"/>
                </a:solidFill>
                <a:effectLst/>
                <a:latin typeface="-apple-system"/>
              </a:rPr>
              <a:t>Google declared Kotlin as the official language of Android in 2019 and has since aggressively rewritten </a:t>
            </a:r>
            <a:r>
              <a:rPr lang="en-US" b="0" i="0" dirty="0" err="1">
                <a:solidFill>
                  <a:srgbClr val="CCCCCC"/>
                </a:solidFill>
                <a:effectLst/>
                <a:latin typeface="-apple-system"/>
              </a:rPr>
              <a:t>AndroidX</a:t>
            </a:r>
            <a:r>
              <a:rPr lang="en-US" b="0" i="0" dirty="0">
                <a:solidFill>
                  <a:srgbClr val="CCCCCC"/>
                </a:solidFill>
                <a:effectLst/>
                <a:latin typeface="-apple-system"/>
              </a:rPr>
              <a:t> and Material libraries in Kotlin to a point where it's unavoidable. For example, the Paging API performs background calls in Kotlin coroutines instead of Java Thread or Android </a:t>
            </a:r>
            <a:r>
              <a:rPr lang="en-US" b="0" i="0" dirty="0" err="1">
                <a:solidFill>
                  <a:srgbClr val="CCCCCC"/>
                </a:solidFill>
                <a:effectLst/>
                <a:latin typeface="-apple-system"/>
              </a:rPr>
              <a:t>AsyncTask</a:t>
            </a:r>
            <a:r>
              <a:rPr lang="en-US" b="0" i="0" dirty="0">
                <a:solidFill>
                  <a:srgbClr val="CCCCCC"/>
                </a:solidFill>
                <a:effectLst/>
                <a:latin typeface="-apple-system"/>
              </a:rPr>
              <a:t>.</a:t>
            </a:r>
          </a:p>
          <a:p>
            <a:pPr algn="l">
              <a:buFont typeface="+mj-lt"/>
              <a:buAutoNum type="arabicPeriod"/>
            </a:pPr>
            <a:r>
              <a:rPr lang="en-US" b="0" i="0" dirty="0">
                <a:solidFill>
                  <a:srgbClr val="CCCCCC"/>
                </a:solidFill>
                <a:effectLst/>
                <a:latin typeface="-apple-system"/>
              </a:rPr>
              <a:t>The application is also not very efficient and vulnerable to network failure due to the large number of requests it is requesting from the server. For instance, the paged REST API call result only returns the name of Pokémon, requiring the app to send a subsequent call to collect the entire information. Unfortunately, this problem is unfixable as I have no control over the server and its API blueprint.</a:t>
            </a:r>
          </a:p>
          <a:p>
            <a:pPr algn="l">
              <a:buFont typeface="+mj-lt"/>
              <a:buAutoNum type="arabicPeriod"/>
            </a:pPr>
            <a:r>
              <a:rPr lang="en-US" b="0" i="0" dirty="0">
                <a:solidFill>
                  <a:srgbClr val="CCCCCC"/>
                </a:solidFill>
                <a:effectLst/>
                <a:latin typeface="-apple-system"/>
              </a:rPr>
              <a:t>Lastly, the app cannot determine which generation the information belong to. It is not a technical challenge, but rather, a design decision I have not made.</a:t>
            </a:r>
          </a:p>
        </p:txBody>
      </p:sp>
      <p:sp>
        <p:nvSpPr>
          <p:cNvPr id="4" name="Slide Number Placeholder 3"/>
          <p:cNvSpPr>
            <a:spLocks noGrp="1"/>
          </p:cNvSpPr>
          <p:nvPr>
            <p:ph type="sldNum" sz="quarter" idx="5"/>
          </p:nvPr>
        </p:nvSpPr>
        <p:spPr/>
        <p:txBody>
          <a:bodyPr/>
          <a:lstStyle/>
          <a:p>
            <a:fld id="{1DEE5345-EF73-6E49-8DD9-C758EA884EDD}" type="slidenum">
              <a:rPr lang="en-US" smtClean="0"/>
              <a:t>10</a:t>
            </a:fld>
            <a:endParaRPr lang="en-US"/>
          </a:p>
        </p:txBody>
      </p:sp>
    </p:spTree>
    <p:extLst>
      <p:ext uri="{BB962C8B-B14F-4D97-AF65-F5344CB8AC3E}">
        <p14:creationId xmlns:p14="http://schemas.microsoft.com/office/powerpoint/2010/main" val="3883484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CCCCCC"/>
                </a:solidFill>
                <a:effectLst/>
                <a:latin typeface="-apple-system"/>
              </a:rPr>
              <a:t>The </a:t>
            </a:r>
            <a:r>
              <a:rPr lang="en-US" b="0" i="0" dirty="0" err="1">
                <a:solidFill>
                  <a:srgbClr val="CCCCCC"/>
                </a:solidFill>
                <a:effectLst/>
                <a:latin typeface="-apple-system"/>
              </a:rPr>
              <a:t>PokémonRoster</a:t>
            </a:r>
            <a:r>
              <a:rPr lang="en-US" b="0" i="0" dirty="0">
                <a:solidFill>
                  <a:srgbClr val="CCCCCC"/>
                </a:solidFill>
                <a:effectLst/>
                <a:latin typeface="-apple-system"/>
              </a:rPr>
              <a:t> project is established during the submission of phase 1, using the wireframe as UI guidelines.</a:t>
            </a:r>
          </a:p>
          <a:p>
            <a:pPr algn="l">
              <a:buFont typeface="+mj-lt"/>
              <a:buAutoNum type="arabicPeriod"/>
            </a:pPr>
            <a:r>
              <a:rPr lang="en-US" b="0" i="0" dirty="0">
                <a:solidFill>
                  <a:srgbClr val="CCCCCC"/>
                </a:solidFill>
                <a:effectLst/>
                <a:latin typeface="-apple-system"/>
              </a:rPr>
              <a:t>Initially, the development started with bridging a connection between client and server necessary for monster and move features.</a:t>
            </a:r>
          </a:p>
          <a:p>
            <a:pPr algn="l">
              <a:buFont typeface="+mj-lt"/>
              <a:buAutoNum type="arabicPeriod"/>
            </a:pPr>
            <a:r>
              <a:rPr lang="en-US" b="0" i="0" dirty="0">
                <a:solidFill>
                  <a:srgbClr val="CCCCCC"/>
                </a:solidFill>
                <a:effectLst/>
                <a:latin typeface="-apple-system"/>
              </a:rPr>
              <a:t>With a list of monsters available, I then focused on storing them in a local database for the roster feature.</a:t>
            </a:r>
          </a:p>
          <a:p>
            <a:pPr algn="l">
              <a:buFont typeface="+mj-lt"/>
              <a:buAutoNum type="arabicPeriod"/>
            </a:pPr>
            <a:r>
              <a:rPr lang="en-US" b="0" i="0" dirty="0">
                <a:solidFill>
                  <a:srgbClr val="CCCCCC"/>
                </a:solidFill>
                <a:effectLst/>
                <a:latin typeface="-apple-system"/>
              </a:rPr>
              <a:t>In the most recent progress, the majority of the codebase is modularized to maintain a low footprint.</a:t>
            </a:r>
          </a:p>
          <a:p>
            <a:pPr algn="l">
              <a:buFont typeface="+mj-lt"/>
              <a:buAutoNum type="arabicPeriod"/>
            </a:pPr>
            <a:r>
              <a:rPr lang="en-US" b="0" i="0" dirty="0">
                <a:solidFill>
                  <a:srgbClr val="CCCCCC"/>
                </a:solidFill>
                <a:effectLst/>
                <a:latin typeface="-apple-system"/>
              </a:rPr>
              <a:t>Then, we are here at phase 2.</a:t>
            </a:r>
          </a:p>
          <a:p>
            <a:pPr algn="l">
              <a:buFont typeface="+mj-lt"/>
              <a:buAutoNum type="arabicPeriod"/>
            </a:pPr>
            <a:r>
              <a:rPr lang="en-US" b="0" i="0" dirty="0">
                <a:solidFill>
                  <a:srgbClr val="CCCCCC"/>
                </a:solidFill>
                <a:effectLst/>
                <a:latin typeface="-apple-system"/>
              </a:rPr>
              <a:t>I acknowledge that some parts of the application are still missing, namely the battle simulation feature.</a:t>
            </a:r>
          </a:p>
          <a:p>
            <a:pPr algn="l">
              <a:buFont typeface="+mj-lt"/>
              <a:buAutoNum type="arabicPeriod"/>
            </a:pPr>
            <a:r>
              <a:rPr lang="en-US" b="0" i="0" dirty="0">
                <a:solidFill>
                  <a:srgbClr val="CCCCCC"/>
                </a:solidFill>
                <a:effectLst/>
                <a:latin typeface="-apple-system"/>
              </a:rPr>
              <a:t>I intend to finish the requirements before final submission, along with documentation related to the development.</a:t>
            </a:r>
          </a:p>
        </p:txBody>
      </p:sp>
      <p:sp>
        <p:nvSpPr>
          <p:cNvPr id="4" name="Slide Number Placeholder 3"/>
          <p:cNvSpPr>
            <a:spLocks noGrp="1"/>
          </p:cNvSpPr>
          <p:nvPr>
            <p:ph type="sldNum" sz="quarter" idx="5"/>
          </p:nvPr>
        </p:nvSpPr>
        <p:spPr/>
        <p:txBody>
          <a:bodyPr/>
          <a:lstStyle/>
          <a:p>
            <a:fld id="{1DEE5345-EF73-6E49-8DD9-C758EA884EDD}" type="slidenum">
              <a:rPr lang="en-US" smtClean="0"/>
              <a:t>11</a:t>
            </a:fld>
            <a:endParaRPr lang="en-US"/>
          </a:p>
        </p:txBody>
      </p:sp>
    </p:spTree>
    <p:extLst>
      <p:ext uri="{BB962C8B-B14F-4D97-AF65-F5344CB8AC3E}">
        <p14:creationId xmlns:p14="http://schemas.microsoft.com/office/powerpoint/2010/main" val="1541484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apple-system"/>
              </a:rPr>
              <a:t>Thanks for joining me today! I hope you found it interesting. I have learned a lot from the development progress. I conclude this presentation by taking any questions about the app. If there isn't any, I wish everyone a warm Thanksgiving.</a:t>
            </a:r>
            <a:br>
              <a:rPr lang="en-US" b="0" i="0" dirty="0">
                <a:solidFill>
                  <a:srgbClr val="CCCCCC"/>
                </a:solidFill>
                <a:effectLst/>
                <a:latin typeface="-apple-system"/>
              </a:rPr>
            </a:br>
            <a:br>
              <a:rPr lang="en-US" b="0" i="0" dirty="0">
                <a:solidFill>
                  <a:srgbClr val="CCCCCC"/>
                </a:solidFill>
                <a:effectLst/>
                <a:latin typeface="-apple-system"/>
              </a:rPr>
            </a:br>
            <a:r>
              <a:rPr lang="en-US" b="0" i="0">
                <a:solidFill>
                  <a:srgbClr val="CCCCCC"/>
                </a:solidFill>
                <a:effectLst/>
                <a:latin typeface="-apple-system"/>
              </a:rPr>
              <a:t>*Disclaimer: I do not own this PowerPoint template, the creator is attributed at the top of the page.</a:t>
            </a:r>
            <a:endParaRPr lang="en-US" dirty="0"/>
          </a:p>
        </p:txBody>
      </p:sp>
      <p:sp>
        <p:nvSpPr>
          <p:cNvPr id="4" name="Slide Number Placeholder 3"/>
          <p:cNvSpPr>
            <a:spLocks noGrp="1"/>
          </p:cNvSpPr>
          <p:nvPr>
            <p:ph type="sldNum" sz="quarter" idx="5"/>
          </p:nvPr>
        </p:nvSpPr>
        <p:spPr/>
        <p:txBody>
          <a:bodyPr/>
          <a:lstStyle/>
          <a:p>
            <a:fld id="{1DEE5345-EF73-6E49-8DD9-C758EA884EDD}" type="slidenum">
              <a:rPr lang="en-US" smtClean="0"/>
              <a:t>12</a:t>
            </a:fld>
            <a:endParaRPr lang="en-US"/>
          </a:p>
        </p:txBody>
      </p:sp>
    </p:spTree>
    <p:extLst>
      <p:ext uri="{BB962C8B-B14F-4D97-AF65-F5344CB8AC3E}">
        <p14:creationId xmlns:p14="http://schemas.microsoft.com/office/powerpoint/2010/main" val="9228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200"/>
              </a:spcAft>
            </a:pPr>
            <a:r>
              <a:rPr lang="en-US" b="0" i="0" dirty="0">
                <a:solidFill>
                  <a:srgbClr val="CCCCCC"/>
                </a:solidFill>
                <a:effectLst/>
                <a:latin typeface="-apple-system"/>
              </a:rPr>
              <a:t>Here is an overview of what we will discuss for the next few minutes. There are approximately 2-3 slides for each category, so hopefully, it shouldn't take much of your time.</a:t>
            </a:r>
          </a:p>
          <a:p>
            <a:pPr algn="l">
              <a:spcAft>
                <a:spcPts val="1200"/>
              </a:spcAft>
            </a:pPr>
            <a:endParaRPr lang="en-US" b="0" i="0" dirty="0">
              <a:solidFill>
                <a:srgbClr val="CCCCCC"/>
              </a:solidFill>
              <a:effectLst/>
              <a:latin typeface="-apple-system"/>
            </a:endParaRPr>
          </a:p>
          <a:p>
            <a:pPr algn="l">
              <a:spcAft>
                <a:spcPts val="1200"/>
              </a:spcAft>
            </a:pPr>
            <a:r>
              <a:rPr lang="en-US" b="0" i="0" dirty="0">
                <a:solidFill>
                  <a:srgbClr val="CCCCCC"/>
                </a:solidFill>
                <a:effectLst/>
                <a:latin typeface="-apple-system"/>
              </a:rPr>
              <a:t>We have:</a:t>
            </a:r>
          </a:p>
          <a:p>
            <a:pPr algn="l">
              <a:buFont typeface="+mj-lt"/>
              <a:buAutoNum type="arabicPeriod"/>
            </a:pPr>
            <a:endParaRPr lang="en-US" b="0" i="0" dirty="0">
              <a:solidFill>
                <a:srgbClr val="CCCCCC"/>
              </a:solidFill>
              <a:effectLst/>
              <a:latin typeface="-apple-system"/>
            </a:endParaRPr>
          </a:p>
          <a:p>
            <a:pPr algn="l">
              <a:buFont typeface="+mj-lt"/>
              <a:buAutoNum type="arabicPeriod"/>
            </a:pPr>
            <a:r>
              <a:rPr lang="en-US" b="0" i="0" dirty="0">
                <a:solidFill>
                  <a:srgbClr val="CCCCCC"/>
                </a:solidFill>
                <a:effectLst/>
                <a:latin typeface="-apple-system"/>
              </a:rPr>
              <a:t>Background and motivation</a:t>
            </a:r>
          </a:p>
          <a:p>
            <a:pPr algn="l">
              <a:buFont typeface="+mj-lt"/>
              <a:buAutoNum type="arabicPeriod"/>
            </a:pPr>
            <a:r>
              <a:rPr lang="en-US" b="0" i="0" dirty="0">
                <a:solidFill>
                  <a:srgbClr val="CCCCCC"/>
                </a:solidFill>
                <a:effectLst/>
                <a:latin typeface="-apple-system"/>
              </a:rPr>
              <a:t>Architectural diagram</a:t>
            </a:r>
          </a:p>
          <a:p>
            <a:pPr algn="l">
              <a:buFont typeface="+mj-lt"/>
              <a:buAutoNum type="arabicPeriod"/>
            </a:pPr>
            <a:r>
              <a:rPr lang="en-US" b="0" i="0" dirty="0">
                <a:solidFill>
                  <a:srgbClr val="CCCCCC"/>
                </a:solidFill>
                <a:effectLst/>
                <a:latin typeface="-apple-system"/>
              </a:rPr>
              <a:t>Animated demonstration</a:t>
            </a:r>
          </a:p>
          <a:p>
            <a:pPr algn="l">
              <a:buFont typeface="+mj-lt"/>
              <a:buAutoNum type="arabicPeriod"/>
            </a:pPr>
            <a:r>
              <a:rPr lang="en-US" b="0" i="0" dirty="0">
                <a:solidFill>
                  <a:srgbClr val="CCCCCC"/>
                </a:solidFill>
                <a:effectLst/>
                <a:latin typeface="-apple-system"/>
              </a:rPr>
              <a:t>Deliverables and discussion</a:t>
            </a:r>
          </a:p>
        </p:txBody>
      </p:sp>
      <p:sp>
        <p:nvSpPr>
          <p:cNvPr id="4" name="Slide Number Placeholder 3"/>
          <p:cNvSpPr>
            <a:spLocks noGrp="1"/>
          </p:cNvSpPr>
          <p:nvPr>
            <p:ph type="sldNum" sz="quarter" idx="5"/>
          </p:nvPr>
        </p:nvSpPr>
        <p:spPr/>
        <p:txBody>
          <a:bodyPr/>
          <a:lstStyle/>
          <a:p>
            <a:fld id="{1DEE5345-EF73-6E49-8DD9-C758EA884EDD}" type="slidenum">
              <a:rPr lang="en-US" smtClean="0"/>
              <a:t>2</a:t>
            </a:fld>
            <a:endParaRPr lang="en-US"/>
          </a:p>
        </p:txBody>
      </p:sp>
    </p:spTree>
    <p:extLst>
      <p:ext uri="{BB962C8B-B14F-4D97-AF65-F5344CB8AC3E}">
        <p14:creationId xmlns:p14="http://schemas.microsoft.com/office/powerpoint/2010/main" val="3833418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CCCCCC"/>
                </a:solidFill>
                <a:effectLst/>
                <a:latin typeface="-apple-system"/>
              </a:rPr>
              <a:t>This topic resonates with me because the first generation of Pokémon is my first gaming device.</a:t>
            </a:r>
          </a:p>
          <a:p>
            <a:pPr marL="742950" lvl="1" indent="-285750" algn="l">
              <a:buFont typeface="+mj-lt"/>
              <a:buAutoNum type="arabicPeriod"/>
            </a:pPr>
            <a:r>
              <a:rPr lang="en-US" b="0" i="0" dirty="0">
                <a:solidFill>
                  <a:srgbClr val="CCCCCC"/>
                </a:solidFill>
                <a:effectLst/>
                <a:latin typeface="-apple-system"/>
              </a:rPr>
              <a:t>It was Nintendo </a:t>
            </a:r>
            <a:r>
              <a:rPr lang="en-US" b="0" i="0" dirty="0" err="1">
                <a:solidFill>
                  <a:srgbClr val="CCCCCC"/>
                </a:solidFill>
                <a:effectLst/>
                <a:latin typeface="-apple-system"/>
              </a:rPr>
              <a:t>GameBoy</a:t>
            </a:r>
            <a:r>
              <a:rPr lang="en-US" b="0" i="0" dirty="0">
                <a:solidFill>
                  <a:srgbClr val="CCCCCC"/>
                </a:solidFill>
                <a:effectLst/>
                <a:latin typeface="-apple-system"/>
              </a:rPr>
              <a:t> with a Pokémon Red cartridge.</a:t>
            </a:r>
          </a:p>
          <a:p>
            <a:pPr marL="742950" lvl="1" indent="-285750" algn="l">
              <a:buFont typeface="+mj-lt"/>
              <a:buAutoNum type="arabicPeriod"/>
            </a:pPr>
            <a:r>
              <a:rPr lang="en-US" b="0" i="0" dirty="0">
                <a:solidFill>
                  <a:srgbClr val="CCCCCC"/>
                </a:solidFill>
                <a:effectLst/>
                <a:latin typeface="-apple-system"/>
              </a:rPr>
              <a:t>I also think it could be a good practice to make a game-related app since the UI needs to be creative. Finally, </a:t>
            </a:r>
            <a:r>
              <a:rPr lang="en-US" b="0" i="0" dirty="0" err="1">
                <a:solidFill>
                  <a:srgbClr val="CCCCCC"/>
                </a:solidFill>
                <a:effectLst/>
                <a:latin typeface="-apple-system"/>
              </a:rPr>
              <a:t>PokeAPI</a:t>
            </a:r>
            <a:r>
              <a:rPr lang="en-US" b="0" i="0" dirty="0">
                <a:solidFill>
                  <a:srgbClr val="CCCCCC"/>
                </a:solidFill>
                <a:effectLst/>
                <a:latin typeface="-apple-system"/>
              </a:rPr>
              <a:t> is free without a subscription and rate limit, so I don't have to manage session tokens or API keys.</a:t>
            </a:r>
          </a:p>
          <a:p>
            <a:pPr algn="l">
              <a:buFont typeface="+mj-lt"/>
              <a:buAutoNum type="arabicPeriod"/>
            </a:pPr>
            <a:r>
              <a:rPr lang="en-US" b="0" i="0" dirty="0">
                <a:solidFill>
                  <a:srgbClr val="CCCCCC"/>
                </a:solidFill>
                <a:effectLst/>
                <a:latin typeface="-apple-system"/>
              </a:rPr>
              <a:t>The idea is not new.</a:t>
            </a:r>
          </a:p>
          <a:p>
            <a:pPr marL="742950" lvl="1" indent="-285750" algn="l">
              <a:buFont typeface="+mj-lt"/>
              <a:buAutoNum type="arabicPeriod"/>
            </a:pPr>
            <a:r>
              <a:rPr lang="en-US" b="0" i="0" dirty="0">
                <a:solidFill>
                  <a:srgbClr val="CCCCCC"/>
                </a:solidFill>
                <a:effectLst/>
                <a:latin typeface="-apple-system"/>
              </a:rPr>
              <a:t>Websites and apps about Pokémon are abundant. </a:t>
            </a:r>
            <a:r>
              <a:rPr lang="en-US" b="0" i="0" dirty="0" err="1">
                <a:solidFill>
                  <a:srgbClr val="CCCCCC"/>
                </a:solidFill>
                <a:effectLst/>
                <a:latin typeface="-apple-system"/>
              </a:rPr>
              <a:t>Bulbapedia</a:t>
            </a:r>
            <a:r>
              <a:rPr lang="en-US" b="0" i="0" dirty="0">
                <a:solidFill>
                  <a:srgbClr val="CCCCCC"/>
                </a:solidFill>
                <a:effectLst/>
                <a:latin typeface="-apple-system"/>
              </a:rPr>
              <a:t>, shown here, is a personal favorite. However, most of them are static and don't have a team-building feature.</a:t>
            </a:r>
          </a:p>
          <a:p>
            <a:pPr marL="742950" lvl="1" indent="-285750" algn="l">
              <a:buFont typeface="+mj-lt"/>
              <a:buAutoNum type="arabicPeriod"/>
            </a:pPr>
            <a:r>
              <a:rPr lang="en-US" b="0" i="0" dirty="0">
                <a:solidFill>
                  <a:srgbClr val="CCCCCC"/>
                </a:solidFill>
                <a:effectLst/>
                <a:latin typeface="-apple-system"/>
              </a:rPr>
              <a:t>When I play Pokémon games, I always keep track of technical and hidden machines that my Pokémon can learn.</a:t>
            </a:r>
          </a:p>
        </p:txBody>
      </p:sp>
      <p:sp>
        <p:nvSpPr>
          <p:cNvPr id="4" name="Slide Number Placeholder 3"/>
          <p:cNvSpPr>
            <a:spLocks noGrp="1"/>
          </p:cNvSpPr>
          <p:nvPr>
            <p:ph type="sldNum" sz="quarter" idx="5"/>
          </p:nvPr>
        </p:nvSpPr>
        <p:spPr/>
        <p:txBody>
          <a:bodyPr/>
          <a:lstStyle/>
          <a:p>
            <a:fld id="{1DEE5345-EF73-6E49-8DD9-C758EA884EDD}" type="slidenum">
              <a:rPr lang="en-US" smtClean="0"/>
              <a:t>3</a:t>
            </a:fld>
            <a:endParaRPr lang="en-US"/>
          </a:p>
        </p:txBody>
      </p:sp>
    </p:spTree>
    <p:extLst>
      <p:ext uri="{BB962C8B-B14F-4D97-AF65-F5344CB8AC3E}">
        <p14:creationId xmlns:p14="http://schemas.microsoft.com/office/powerpoint/2010/main" val="2255208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200"/>
              </a:spcAft>
            </a:pPr>
            <a:r>
              <a:rPr lang="en-US" b="0" i="0" dirty="0">
                <a:solidFill>
                  <a:srgbClr val="CCCCCC"/>
                </a:solidFill>
                <a:effectLst/>
                <a:latin typeface="-apple-system"/>
              </a:rPr>
              <a:t>Here are the main features the app is targeting.</a:t>
            </a:r>
          </a:p>
          <a:p>
            <a:pPr algn="l">
              <a:spcAft>
                <a:spcPts val="1200"/>
              </a:spcAft>
            </a:pPr>
            <a:endParaRPr lang="en-US" b="0" i="0" dirty="0">
              <a:solidFill>
                <a:srgbClr val="CCCCCC"/>
              </a:solidFill>
              <a:effectLst/>
              <a:latin typeface="-apple-system"/>
            </a:endParaRPr>
          </a:p>
          <a:p>
            <a:pPr algn="l">
              <a:buFont typeface="+mj-lt"/>
              <a:buAutoNum type="arabicPeriod"/>
            </a:pPr>
            <a:r>
              <a:rPr lang="en-US" b="0" i="0" dirty="0">
                <a:solidFill>
                  <a:srgbClr val="CCCCCC"/>
                </a:solidFill>
                <a:effectLst/>
                <a:latin typeface="-apple-system"/>
              </a:rPr>
              <a:t>Using data from </a:t>
            </a:r>
            <a:r>
              <a:rPr lang="en-US" b="0" i="0" dirty="0" err="1">
                <a:solidFill>
                  <a:srgbClr val="CCCCCC"/>
                </a:solidFill>
                <a:effectLst/>
                <a:latin typeface="-apple-system"/>
              </a:rPr>
              <a:t>PokeAPI</a:t>
            </a:r>
            <a:r>
              <a:rPr lang="en-US" b="0" i="0" dirty="0">
                <a:solidFill>
                  <a:srgbClr val="CCCCCC"/>
                </a:solidFill>
                <a:effectLst/>
                <a:latin typeface="-apple-system"/>
              </a:rPr>
              <a:t>, users can browse details about monsters and moves.</a:t>
            </a:r>
          </a:p>
          <a:p>
            <a:pPr algn="l">
              <a:buFont typeface="+mj-lt"/>
              <a:buAutoNum type="arabicPeriod"/>
            </a:pPr>
            <a:r>
              <a:rPr lang="en-US" b="0" i="0" dirty="0">
                <a:solidFill>
                  <a:srgbClr val="CCCCCC"/>
                </a:solidFill>
                <a:effectLst/>
                <a:latin typeface="-apple-system"/>
              </a:rPr>
              <a:t>These data are then passed to a local database when users enroll a Pokémon to the roster.</a:t>
            </a:r>
          </a:p>
          <a:p>
            <a:pPr algn="l">
              <a:buFont typeface="+mj-lt"/>
              <a:buAutoNum type="arabicPeriod"/>
            </a:pPr>
            <a:r>
              <a:rPr lang="en-US" b="0" i="0" dirty="0">
                <a:solidFill>
                  <a:srgbClr val="CCCCCC"/>
                </a:solidFill>
                <a:effectLst/>
                <a:latin typeface="-apple-system"/>
              </a:rPr>
              <a:t>With a roster, users can predict how many steps are needed to take down a selected enemy with the current skillset in a battle simulation.</a:t>
            </a:r>
          </a:p>
          <a:p>
            <a:br>
              <a:rPr lang="en-US" dirty="0"/>
            </a:br>
            <a:endParaRPr lang="en-US" dirty="0"/>
          </a:p>
        </p:txBody>
      </p:sp>
      <p:sp>
        <p:nvSpPr>
          <p:cNvPr id="4" name="Slide Number Placeholder 3"/>
          <p:cNvSpPr>
            <a:spLocks noGrp="1"/>
          </p:cNvSpPr>
          <p:nvPr>
            <p:ph type="sldNum" sz="quarter" idx="5"/>
          </p:nvPr>
        </p:nvSpPr>
        <p:spPr/>
        <p:txBody>
          <a:bodyPr/>
          <a:lstStyle/>
          <a:p>
            <a:fld id="{1DEE5345-EF73-6E49-8DD9-C758EA884EDD}" type="slidenum">
              <a:rPr lang="en-US" smtClean="0"/>
              <a:t>4</a:t>
            </a:fld>
            <a:endParaRPr lang="en-US"/>
          </a:p>
        </p:txBody>
      </p:sp>
    </p:spTree>
    <p:extLst>
      <p:ext uri="{BB962C8B-B14F-4D97-AF65-F5344CB8AC3E}">
        <p14:creationId xmlns:p14="http://schemas.microsoft.com/office/powerpoint/2010/main" val="182435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apple-system"/>
              </a:rPr>
              <a:t>This application conforms to the Material3 design language and Jetpack Compose principles. At the data handling section, we have Retrofit to make REST API calls and the Room persistence layer to generate SQLite Data Access Object. These objects are preferred because hardcoded SQLite strings are unintuitive and may have typos.</a:t>
            </a:r>
          </a:p>
          <a:p>
            <a:endParaRPr lang="en-US" b="0" i="0" dirty="0">
              <a:solidFill>
                <a:srgbClr val="CCCCCC"/>
              </a:solidFill>
              <a:effectLst/>
              <a:latin typeface="-apple-system"/>
            </a:endParaRPr>
          </a:p>
          <a:p>
            <a:r>
              <a:rPr lang="en-US" b="0" i="0" dirty="0">
                <a:solidFill>
                  <a:srgbClr val="CCCCCC"/>
                </a:solidFill>
                <a:effectLst/>
                <a:latin typeface="-apple-system"/>
              </a:rPr>
              <a:t>Next, we have standard views and layouts in the UI section. Material and </a:t>
            </a:r>
            <a:r>
              <a:rPr lang="en-US" b="0" i="0" dirty="0" err="1">
                <a:solidFill>
                  <a:srgbClr val="CCCCCC"/>
                </a:solidFill>
                <a:effectLst/>
                <a:latin typeface="-apple-system"/>
              </a:rPr>
              <a:t>AppCompat</a:t>
            </a:r>
            <a:r>
              <a:rPr lang="en-US" b="0" i="0" dirty="0">
                <a:solidFill>
                  <a:srgbClr val="CCCCCC"/>
                </a:solidFill>
                <a:effectLst/>
                <a:latin typeface="-apple-system"/>
              </a:rPr>
              <a:t> libraries provide a set of reusable styles. A notable entry in this group is the Navigation framework for defining component destinations in an XML file.</a:t>
            </a:r>
          </a:p>
          <a:p>
            <a:endParaRPr lang="en-US" b="0" i="0" dirty="0">
              <a:solidFill>
                <a:srgbClr val="CCCCCC"/>
              </a:solidFill>
              <a:effectLst/>
              <a:latin typeface="-apple-system"/>
            </a:endParaRPr>
          </a:p>
          <a:p>
            <a:r>
              <a:rPr lang="en-US" b="0" i="0" dirty="0">
                <a:solidFill>
                  <a:srgbClr val="CCCCCC"/>
                </a:solidFill>
                <a:effectLst/>
                <a:latin typeface="-apple-system"/>
              </a:rPr>
              <a:t>In the final section, </a:t>
            </a:r>
            <a:r>
              <a:rPr lang="en-US" b="0" i="0" dirty="0" err="1">
                <a:solidFill>
                  <a:srgbClr val="CCCCCC"/>
                </a:solidFill>
                <a:effectLst/>
                <a:latin typeface="-apple-system"/>
              </a:rPr>
              <a:t>Parceler</a:t>
            </a:r>
            <a:r>
              <a:rPr lang="en-US" b="0" i="0" dirty="0">
                <a:solidFill>
                  <a:srgbClr val="CCCCCC"/>
                </a:solidFill>
                <a:effectLst/>
                <a:latin typeface="-apple-system"/>
              </a:rPr>
              <a:t> is a helper tool for converting existing Plain Old Java objects into </a:t>
            </a:r>
            <a:r>
              <a:rPr lang="en-US" b="0" i="0" dirty="0" err="1">
                <a:solidFill>
                  <a:srgbClr val="CCCCCC"/>
                </a:solidFill>
                <a:effectLst/>
                <a:latin typeface="-apple-system"/>
              </a:rPr>
              <a:t>parcelable</a:t>
            </a:r>
            <a:r>
              <a:rPr lang="en-US" b="0" i="0" dirty="0">
                <a:solidFill>
                  <a:srgbClr val="CCCCCC"/>
                </a:solidFill>
                <a:effectLst/>
                <a:latin typeface="-apple-system"/>
              </a:rPr>
              <a:t> objects. </a:t>
            </a:r>
            <a:r>
              <a:rPr lang="en-US" b="0" i="0" dirty="0" err="1">
                <a:solidFill>
                  <a:srgbClr val="CCCCCC"/>
                </a:solidFill>
                <a:effectLst/>
                <a:latin typeface="-apple-system"/>
              </a:rPr>
              <a:t>Parcelable</a:t>
            </a:r>
            <a:r>
              <a:rPr lang="en-US" b="0" i="0" dirty="0">
                <a:solidFill>
                  <a:srgbClr val="CCCCCC"/>
                </a:solidFill>
                <a:effectLst/>
                <a:latin typeface="-apple-system"/>
              </a:rPr>
              <a:t> is more efficient than Java Serializable object when passing values between activities. </a:t>
            </a:r>
            <a:r>
              <a:rPr lang="en-US" b="0" i="0" dirty="0" err="1">
                <a:solidFill>
                  <a:srgbClr val="CCCCCC"/>
                </a:solidFill>
                <a:effectLst/>
                <a:latin typeface="-apple-system"/>
              </a:rPr>
              <a:t>Robolectric</a:t>
            </a:r>
            <a:r>
              <a:rPr lang="en-US" b="0" i="0" dirty="0">
                <a:solidFill>
                  <a:srgbClr val="CCCCCC"/>
                </a:solidFill>
                <a:effectLst/>
                <a:latin typeface="-apple-system"/>
              </a:rPr>
              <a:t> creates mocked objects in the unit tests to reduce testing and building time.</a:t>
            </a:r>
            <a:endParaRPr lang="en-US" dirty="0"/>
          </a:p>
        </p:txBody>
      </p:sp>
      <p:sp>
        <p:nvSpPr>
          <p:cNvPr id="4" name="Slide Number Placeholder 3"/>
          <p:cNvSpPr>
            <a:spLocks noGrp="1"/>
          </p:cNvSpPr>
          <p:nvPr>
            <p:ph type="sldNum" sz="quarter" idx="5"/>
          </p:nvPr>
        </p:nvSpPr>
        <p:spPr/>
        <p:txBody>
          <a:bodyPr/>
          <a:lstStyle/>
          <a:p>
            <a:fld id="{1DEE5345-EF73-6E49-8DD9-C758EA884EDD}" type="slidenum">
              <a:rPr lang="en-US" smtClean="0"/>
              <a:t>5</a:t>
            </a:fld>
            <a:endParaRPr lang="en-US"/>
          </a:p>
        </p:txBody>
      </p:sp>
    </p:spTree>
    <p:extLst>
      <p:ext uri="{BB962C8B-B14F-4D97-AF65-F5344CB8AC3E}">
        <p14:creationId xmlns:p14="http://schemas.microsoft.com/office/powerpoint/2010/main" val="394201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CCCCCC"/>
                </a:solidFill>
                <a:effectLst/>
                <a:latin typeface="-apple-system"/>
              </a:rPr>
              <a:t>The first chart denotes the application workflow. The main activity consists of three fragments with access to the view model integrated into the Android lifecycle. Each fragment has a different activity destination, but the bottom sheet dialog showing a skill move is accessible from all of them. The lifecycle observer component is useful for starting another activity without a result code and lets us handle the result outside the caller activity.</a:t>
            </a:r>
          </a:p>
          <a:p>
            <a:pPr algn="l">
              <a:buFont typeface="+mj-lt"/>
              <a:buAutoNum type="arabicPeriod"/>
            </a:pPr>
            <a:r>
              <a:rPr lang="en-US" b="0" i="0" dirty="0">
                <a:solidFill>
                  <a:srgbClr val="CCCCCC"/>
                </a:solidFill>
                <a:effectLst/>
                <a:latin typeface="-apple-system"/>
              </a:rPr>
              <a:t>The diagram below depicts how a client device processes data from the </a:t>
            </a:r>
            <a:r>
              <a:rPr lang="en-US" b="0" i="0" dirty="0" err="1">
                <a:solidFill>
                  <a:srgbClr val="CCCCCC"/>
                </a:solidFill>
                <a:effectLst/>
                <a:latin typeface="-apple-system"/>
              </a:rPr>
              <a:t>PokeAPI</a:t>
            </a:r>
            <a:r>
              <a:rPr lang="en-US" b="0" i="0" dirty="0">
                <a:solidFill>
                  <a:srgbClr val="CCCCCC"/>
                </a:solidFill>
                <a:effectLst/>
                <a:latin typeface="-apple-system"/>
              </a:rPr>
              <a:t> server. The application retrieves information in a certain size and location using GET queries. When a page is successfully loaded, the result is stored in the view model before the pager continues to the next page, creating an endless scrolling behavior. The pager resets itself in the event of a network error or manual refresh by pulling down the list.</a:t>
            </a:r>
          </a:p>
        </p:txBody>
      </p:sp>
      <p:sp>
        <p:nvSpPr>
          <p:cNvPr id="4" name="Slide Number Placeholder 3"/>
          <p:cNvSpPr>
            <a:spLocks noGrp="1"/>
          </p:cNvSpPr>
          <p:nvPr>
            <p:ph type="sldNum" sz="quarter" idx="5"/>
          </p:nvPr>
        </p:nvSpPr>
        <p:spPr/>
        <p:txBody>
          <a:bodyPr/>
          <a:lstStyle/>
          <a:p>
            <a:fld id="{1DEE5345-EF73-6E49-8DD9-C758EA884EDD}" type="slidenum">
              <a:rPr lang="en-US" smtClean="0"/>
              <a:t>6</a:t>
            </a:fld>
            <a:endParaRPr lang="en-US"/>
          </a:p>
        </p:txBody>
      </p:sp>
    </p:spTree>
    <p:extLst>
      <p:ext uri="{BB962C8B-B14F-4D97-AF65-F5344CB8AC3E}">
        <p14:creationId xmlns:p14="http://schemas.microsoft.com/office/powerpoint/2010/main" val="2642466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apple-system"/>
              </a:rPr>
              <a:t>You will see horizontal screenshots of the application in a light theme state in the left area. The rest are screen recordings in dark mode. I believe an application should not force a specific configuration like portrait mode and let users decide which settings work best for them.</a:t>
            </a:r>
          </a:p>
          <a:p>
            <a:endParaRPr lang="en-US" b="0" i="0" dirty="0">
              <a:solidFill>
                <a:srgbClr val="CCCCCC"/>
              </a:solidFill>
              <a:effectLst/>
              <a:latin typeface="-apple-system"/>
            </a:endParaRPr>
          </a:p>
          <a:p>
            <a:r>
              <a:rPr lang="en-US" b="0" i="0" dirty="0">
                <a:solidFill>
                  <a:srgbClr val="CCCCCC"/>
                </a:solidFill>
                <a:effectLst/>
                <a:latin typeface="-apple-system"/>
              </a:rPr>
              <a:t>The monster list loads 20 items per page, while the move list only has 10. Monsters require more items since the card container is stretchable to a mini size by selecting a menu item. Many of the item layouts here are reused later in other activities.</a:t>
            </a:r>
            <a:endParaRPr lang="en-US" dirty="0"/>
          </a:p>
        </p:txBody>
      </p:sp>
      <p:sp>
        <p:nvSpPr>
          <p:cNvPr id="4" name="Slide Number Placeholder 3"/>
          <p:cNvSpPr>
            <a:spLocks noGrp="1"/>
          </p:cNvSpPr>
          <p:nvPr>
            <p:ph type="sldNum" sz="quarter" idx="5"/>
          </p:nvPr>
        </p:nvSpPr>
        <p:spPr/>
        <p:txBody>
          <a:bodyPr/>
          <a:lstStyle/>
          <a:p>
            <a:fld id="{1DEE5345-EF73-6E49-8DD9-C758EA884EDD}" type="slidenum">
              <a:rPr lang="en-US" smtClean="0"/>
              <a:t>7</a:t>
            </a:fld>
            <a:endParaRPr lang="en-US"/>
          </a:p>
        </p:txBody>
      </p:sp>
    </p:spTree>
    <p:extLst>
      <p:ext uri="{BB962C8B-B14F-4D97-AF65-F5344CB8AC3E}">
        <p14:creationId xmlns:p14="http://schemas.microsoft.com/office/powerpoint/2010/main" val="117867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apple-system"/>
              </a:rPr>
              <a:t>Tapping into a Pokémon card will redirect users into a monster activity. The monster base status is compared against the corresponding max status of non-legendary Pokémon to produce percentages shown below the toolbar. A Pokémon may have separate sprites for female and shiny variants in the horizontal gallery list.</a:t>
            </a:r>
            <a:endParaRPr lang="en-US" dirty="0"/>
          </a:p>
        </p:txBody>
      </p:sp>
      <p:sp>
        <p:nvSpPr>
          <p:cNvPr id="4" name="Slide Number Placeholder 3"/>
          <p:cNvSpPr>
            <a:spLocks noGrp="1"/>
          </p:cNvSpPr>
          <p:nvPr>
            <p:ph type="sldNum" sz="quarter" idx="5"/>
          </p:nvPr>
        </p:nvSpPr>
        <p:spPr/>
        <p:txBody>
          <a:bodyPr/>
          <a:lstStyle/>
          <a:p>
            <a:fld id="{1DEE5345-EF73-6E49-8DD9-C758EA884EDD}" type="slidenum">
              <a:rPr lang="en-US" smtClean="0"/>
              <a:t>8</a:t>
            </a:fld>
            <a:endParaRPr lang="en-US"/>
          </a:p>
        </p:txBody>
      </p:sp>
    </p:spTree>
    <p:extLst>
      <p:ext uri="{BB962C8B-B14F-4D97-AF65-F5344CB8AC3E}">
        <p14:creationId xmlns:p14="http://schemas.microsoft.com/office/powerpoint/2010/main" val="59026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apple-system"/>
              </a:rPr>
              <a:t>A bottom sheet dialog presents the details of skill moves such as power, description and list of trainable Pokémon. This dialog needs to be attached to a fragment manager to retain itself in a configuration change. The bottom sheet will take full screen if the content is scrolled but will stretch itself down in a landscape.</a:t>
            </a:r>
            <a:endParaRPr lang="en-US" dirty="0"/>
          </a:p>
        </p:txBody>
      </p:sp>
      <p:sp>
        <p:nvSpPr>
          <p:cNvPr id="4" name="Slide Number Placeholder 3"/>
          <p:cNvSpPr>
            <a:spLocks noGrp="1"/>
          </p:cNvSpPr>
          <p:nvPr>
            <p:ph type="sldNum" sz="quarter" idx="5"/>
          </p:nvPr>
        </p:nvSpPr>
        <p:spPr/>
        <p:txBody>
          <a:bodyPr/>
          <a:lstStyle/>
          <a:p>
            <a:fld id="{1DEE5345-EF73-6E49-8DD9-C758EA884EDD}" type="slidenum">
              <a:rPr lang="en-US" smtClean="0"/>
              <a:t>9</a:t>
            </a:fld>
            <a:endParaRPr lang="en-US"/>
          </a:p>
        </p:txBody>
      </p:sp>
    </p:spTree>
    <p:extLst>
      <p:ext uri="{BB962C8B-B14F-4D97-AF65-F5344CB8AC3E}">
        <p14:creationId xmlns:p14="http://schemas.microsoft.com/office/powerpoint/2010/main" val="171431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6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711EF9F-5B6C-8A1B-891F-CC0679367651}"/>
              </a:ext>
            </a:extLst>
          </p:cNvPr>
          <p:cNvGrpSpPr/>
          <p:nvPr userDrawn="1"/>
        </p:nvGrpSpPr>
        <p:grpSpPr>
          <a:xfrm>
            <a:off x="0" y="0"/>
            <a:ext cx="12192001" cy="6858001"/>
            <a:chOff x="0" y="0"/>
            <a:chExt cx="12192001" cy="6858001"/>
          </a:xfrm>
        </p:grpSpPr>
        <p:sp>
          <p:nvSpPr>
            <p:cNvPr id="10" name="Freeform: Shape 9">
              <a:extLst>
                <a:ext uri="{FF2B5EF4-FFF2-40B4-BE49-F238E27FC236}">
                  <a16:creationId xmlns:a16="http://schemas.microsoft.com/office/drawing/2014/main" id="{D614B967-3C9A-126E-03C5-AD2A1DB33C04}"/>
                </a:ext>
              </a:extLst>
            </p:cNvPr>
            <p:cNvSpPr/>
            <p:nvPr/>
          </p:nvSpPr>
          <p:spPr>
            <a:xfrm rot="10800000">
              <a:off x="0" y="0"/>
              <a:ext cx="4124976" cy="3607791"/>
            </a:xfrm>
            <a:custGeom>
              <a:avLst/>
              <a:gdLst>
                <a:gd name="connsiteX0" fmla="*/ 3792004 w 4124976"/>
                <a:gd name="connsiteY0" fmla="*/ 3607791 h 3607791"/>
                <a:gd name="connsiteX1" fmla="*/ 3778283 w 4124976"/>
                <a:gd name="connsiteY1" fmla="*/ 3607791 h 3607791"/>
                <a:gd name="connsiteX2" fmla="*/ 3891552 w 4124976"/>
                <a:gd name="connsiteY2" fmla="*/ 3180520 h 3607791"/>
                <a:gd name="connsiteX3" fmla="*/ 3828000 w 4124976"/>
                <a:gd name="connsiteY3" fmla="*/ 3171411 h 3607791"/>
                <a:gd name="connsiteX4" fmla="*/ 3535052 w 4124976"/>
                <a:gd name="connsiteY4" fmla="*/ 3166490 h 3607791"/>
                <a:gd name="connsiteX5" fmla="*/ 3127459 w 4124976"/>
                <a:gd name="connsiteY5" fmla="*/ 3156335 h 3607791"/>
                <a:gd name="connsiteX6" fmla="*/ 3029985 w 4124976"/>
                <a:gd name="connsiteY6" fmla="*/ 3146703 h 3607791"/>
                <a:gd name="connsiteX7" fmla="*/ 3292046 w 4124976"/>
                <a:gd name="connsiteY7" fmla="*/ 2374235 h 3607791"/>
                <a:gd name="connsiteX8" fmla="*/ 2487540 w 4124976"/>
                <a:gd name="connsiteY8" fmla="*/ 2517044 h 3607791"/>
                <a:gd name="connsiteX9" fmla="*/ 2416031 w 4124976"/>
                <a:gd name="connsiteY9" fmla="*/ 1342114 h 3607791"/>
                <a:gd name="connsiteX10" fmla="*/ 1688269 w 4124976"/>
                <a:gd name="connsiteY10" fmla="*/ 1601453 h 3607791"/>
                <a:gd name="connsiteX11" fmla="*/ 960717 w 4124976"/>
                <a:gd name="connsiteY11" fmla="*/ 1871576 h 3607791"/>
                <a:gd name="connsiteX12" fmla="*/ 0 w 4124976"/>
                <a:gd name="connsiteY12" fmla="*/ 138079 h 3607791"/>
                <a:gd name="connsiteX13" fmla="*/ 158095 w 4124976"/>
                <a:gd name="connsiteY13" fmla="*/ 103423 h 3607791"/>
                <a:gd name="connsiteX14" fmla="*/ 482766 w 4124976"/>
                <a:gd name="connsiteY14" fmla="*/ 53691 h 3607791"/>
                <a:gd name="connsiteX15" fmla="*/ 716559 w 4124976"/>
                <a:gd name="connsiteY15" fmla="*/ 30762 h 3607791"/>
                <a:gd name="connsiteX16" fmla="*/ 1196604 w 4124976"/>
                <a:gd name="connsiteY16" fmla="*/ 7309 h 3607791"/>
                <a:gd name="connsiteX17" fmla="*/ 1797784 w 4124976"/>
                <a:gd name="connsiteY17" fmla="*/ 713 h 3607791"/>
                <a:gd name="connsiteX18" fmla="*/ 2330283 w 4124976"/>
                <a:gd name="connsiteY18" fmla="*/ 21339 h 3607791"/>
                <a:gd name="connsiteX19" fmla="*/ 2778079 w 4124976"/>
                <a:gd name="connsiteY19" fmla="*/ 52330 h 3607791"/>
                <a:gd name="connsiteX20" fmla="*/ 3266185 w 4124976"/>
                <a:gd name="connsiteY20" fmla="*/ 100491 h 3607791"/>
                <a:gd name="connsiteX21" fmla="*/ 3604049 w 4124976"/>
                <a:gd name="connsiteY21" fmla="*/ 135565 h 3607791"/>
                <a:gd name="connsiteX22" fmla="*/ 3088930 w 4124976"/>
                <a:gd name="connsiteY22" fmla="*/ 1901520 h 3607791"/>
                <a:gd name="connsiteX23" fmla="*/ 3230902 w 4124976"/>
                <a:gd name="connsiteY23" fmla="*/ 1905289 h 3607791"/>
                <a:gd name="connsiteX24" fmla="*/ 3377480 w 4124976"/>
                <a:gd name="connsiteY24" fmla="*/ 1905499 h 3607791"/>
                <a:gd name="connsiteX25" fmla="*/ 3518824 w 4124976"/>
                <a:gd name="connsiteY25" fmla="*/ 1905499 h 3607791"/>
                <a:gd name="connsiteX26" fmla="*/ 3660167 w 4124976"/>
                <a:gd name="connsiteY26" fmla="*/ 1905499 h 3607791"/>
                <a:gd name="connsiteX27" fmla="*/ 3801511 w 4124976"/>
                <a:gd name="connsiteY27" fmla="*/ 1905499 h 3607791"/>
                <a:gd name="connsiteX28" fmla="*/ 3948089 w 4124976"/>
                <a:gd name="connsiteY28" fmla="*/ 1905394 h 3607791"/>
                <a:gd name="connsiteX29" fmla="*/ 4098122 w 4124976"/>
                <a:gd name="connsiteY29" fmla="*/ 1905394 h 3607791"/>
                <a:gd name="connsiteX30" fmla="*/ 3616403 w 4124976"/>
                <a:gd name="connsiteY30" fmla="*/ 2685505 h 3607791"/>
                <a:gd name="connsiteX31" fmla="*/ 4013840 w 4124976"/>
                <a:gd name="connsiteY31" fmla="*/ 2734071 h 3607791"/>
                <a:gd name="connsiteX32" fmla="*/ 4124976 w 4124976"/>
                <a:gd name="connsiteY32" fmla="*/ 2747639 h 3607791"/>
                <a:gd name="connsiteX33" fmla="*/ 4124976 w 4124976"/>
                <a:gd name="connsiteY33" fmla="*/ 2858562 h 3607791"/>
                <a:gd name="connsiteX34" fmla="*/ 3859331 w 4124976"/>
                <a:gd name="connsiteY34" fmla="*/ 2810554 h 3607791"/>
                <a:gd name="connsiteX35" fmla="*/ 3484797 w 4124976"/>
                <a:gd name="connsiteY35" fmla="*/ 2744240 h 3607791"/>
                <a:gd name="connsiteX36" fmla="*/ 3484692 w 4124976"/>
                <a:gd name="connsiteY36" fmla="*/ 2744240 h 3607791"/>
                <a:gd name="connsiteX37" fmla="*/ 3690111 w 4124976"/>
                <a:gd name="connsiteY37" fmla="*/ 2384076 h 3607791"/>
                <a:gd name="connsiteX38" fmla="*/ 3891761 w 4124976"/>
                <a:gd name="connsiteY38" fmla="*/ 2028310 h 3607791"/>
                <a:gd name="connsiteX39" fmla="*/ 2920679 w 4124976"/>
                <a:gd name="connsiteY39" fmla="*/ 1941201 h 3607791"/>
                <a:gd name="connsiteX40" fmla="*/ 3412554 w 4124976"/>
                <a:gd name="connsiteY40" fmla="*/ 232202 h 3607791"/>
                <a:gd name="connsiteX41" fmla="*/ 3242105 w 4124976"/>
                <a:gd name="connsiteY41" fmla="*/ 207807 h 3607791"/>
                <a:gd name="connsiteX42" fmla="*/ 2778499 w 4124976"/>
                <a:gd name="connsiteY42" fmla="*/ 176922 h 3607791"/>
                <a:gd name="connsiteX43" fmla="*/ 2344207 w 4124976"/>
                <a:gd name="connsiteY43" fmla="*/ 172315 h 3607791"/>
                <a:gd name="connsiteX44" fmla="*/ 1863326 w 4124976"/>
                <a:gd name="connsiteY44" fmla="*/ 176607 h 3607791"/>
                <a:gd name="connsiteX45" fmla="*/ 1555197 w 4124976"/>
                <a:gd name="connsiteY45" fmla="*/ 186763 h 3607791"/>
                <a:gd name="connsiteX46" fmla="*/ 1127607 w 4124976"/>
                <a:gd name="connsiteY46" fmla="*/ 207912 h 3607791"/>
                <a:gd name="connsiteX47" fmla="*/ 721271 w 4124976"/>
                <a:gd name="connsiteY47" fmla="*/ 235029 h 3607791"/>
                <a:gd name="connsiteX48" fmla="*/ 497111 w 4124976"/>
                <a:gd name="connsiteY48" fmla="*/ 248849 h 3607791"/>
                <a:gd name="connsiteX49" fmla="*/ 263318 w 4124976"/>
                <a:gd name="connsiteY49" fmla="*/ 268952 h 3607791"/>
                <a:gd name="connsiteX50" fmla="*/ 1019034 w 4124976"/>
                <a:gd name="connsiteY50" fmla="*/ 1677988 h 3607791"/>
                <a:gd name="connsiteX51" fmla="*/ 1331351 w 4124976"/>
                <a:gd name="connsiteY51" fmla="*/ 1559259 h 3607791"/>
                <a:gd name="connsiteX52" fmla="*/ 1642620 w 4124976"/>
                <a:gd name="connsiteY52" fmla="*/ 1438437 h 3607791"/>
                <a:gd name="connsiteX53" fmla="*/ 1953576 w 4124976"/>
                <a:gd name="connsiteY53" fmla="*/ 1316463 h 3607791"/>
                <a:gd name="connsiteX54" fmla="*/ 2264846 w 4124976"/>
                <a:gd name="connsiteY54" fmla="*/ 1194698 h 3607791"/>
                <a:gd name="connsiteX55" fmla="*/ 2582188 w 4124976"/>
                <a:gd name="connsiteY55" fmla="*/ 1071154 h 3607791"/>
                <a:gd name="connsiteX56" fmla="*/ 2585119 w 4124976"/>
                <a:gd name="connsiteY56" fmla="*/ 1128424 h 3607791"/>
                <a:gd name="connsiteX57" fmla="*/ 2597788 w 4124976"/>
                <a:gd name="connsiteY57" fmla="*/ 1724370 h 3607791"/>
                <a:gd name="connsiteX58" fmla="*/ 2607944 w 4124976"/>
                <a:gd name="connsiteY58" fmla="*/ 2095317 h 3607791"/>
                <a:gd name="connsiteX59" fmla="*/ 2617471 w 4124976"/>
                <a:gd name="connsiteY59" fmla="*/ 2351096 h 3607791"/>
                <a:gd name="connsiteX60" fmla="*/ 2622706 w 4124976"/>
                <a:gd name="connsiteY60" fmla="*/ 2374026 h 3607791"/>
                <a:gd name="connsiteX61" fmla="*/ 3423025 w 4124976"/>
                <a:gd name="connsiteY61" fmla="*/ 2243989 h 3607791"/>
                <a:gd name="connsiteX62" fmla="*/ 3183474 w 4124976"/>
                <a:gd name="connsiteY62" fmla="*/ 3008919 h 3607791"/>
                <a:gd name="connsiteX63" fmla="*/ 4011537 w 4124976"/>
                <a:gd name="connsiteY63" fmla="*/ 3069330 h 36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124976" h="3607791">
                  <a:moveTo>
                    <a:pt x="3792004" y="3607791"/>
                  </a:moveTo>
                  <a:lnTo>
                    <a:pt x="3778283" y="3607791"/>
                  </a:lnTo>
                  <a:lnTo>
                    <a:pt x="3891552" y="3180520"/>
                  </a:lnTo>
                  <a:cubicBezTo>
                    <a:pt x="3868309" y="3177065"/>
                    <a:pt x="3848207" y="3171831"/>
                    <a:pt x="3828000" y="3171411"/>
                  </a:cubicBezTo>
                  <a:cubicBezTo>
                    <a:pt x="3730315" y="3169108"/>
                    <a:pt x="3632632" y="3168480"/>
                    <a:pt x="3535052" y="3166490"/>
                  </a:cubicBezTo>
                  <a:cubicBezTo>
                    <a:pt x="3399153" y="3163664"/>
                    <a:pt x="3263359" y="3160418"/>
                    <a:pt x="3127459" y="3156335"/>
                  </a:cubicBezTo>
                  <a:cubicBezTo>
                    <a:pt x="3096469" y="3155392"/>
                    <a:pt x="3065688" y="3150367"/>
                    <a:pt x="3029985" y="3146703"/>
                  </a:cubicBezTo>
                  <a:cubicBezTo>
                    <a:pt x="3116885" y="2890505"/>
                    <a:pt x="3203157" y="2636401"/>
                    <a:pt x="3292046" y="2374235"/>
                  </a:cubicBezTo>
                  <a:cubicBezTo>
                    <a:pt x="3019411" y="2422606"/>
                    <a:pt x="2755255" y="2469511"/>
                    <a:pt x="2487540" y="2517044"/>
                  </a:cubicBezTo>
                  <a:cubicBezTo>
                    <a:pt x="2463564" y="2122644"/>
                    <a:pt x="2439798" y="1732431"/>
                    <a:pt x="2416031" y="1342114"/>
                  </a:cubicBezTo>
                  <a:cubicBezTo>
                    <a:pt x="2371639" y="1345360"/>
                    <a:pt x="1968025" y="1493090"/>
                    <a:pt x="1688269" y="1601453"/>
                  </a:cubicBezTo>
                  <a:cubicBezTo>
                    <a:pt x="1448404" y="1694426"/>
                    <a:pt x="1206026" y="1780802"/>
                    <a:pt x="960717" y="1871576"/>
                  </a:cubicBezTo>
                  <a:cubicBezTo>
                    <a:pt x="640966" y="1294267"/>
                    <a:pt x="322054" y="718948"/>
                    <a:pt x="0" y="138079"/>
                  </a:cubicBezTo>
                  <a:cubicBezTo>
                    <a:pt x="54862" y="125933"/>
                    <a:pt x="106060" y="112218"/>
                    <a:pt x="158095" y="103423"/>
                  </a:cubicBezTo>
                  <a:cubicBezTo>
                    <a:pt x="266040" y="85310"/>
                    <a:pt x="374298" y="68244"/>
                    <a:pt x="482766" y="53691"/>
                  </a:cubicBezTo>
                  <a:cubicBezTo>
                    <a:pt x="560348" y="43326"/>
                    <a:pt x="638454" y="35369"/>
                    <a:pt x="716559" y="30762"/>
                  </a:cubicBezTo>
                  <a:cubicBezTo>
                    <a:pt x="876434" y="21129"/>
                    <a:pt x="1036518" y="11602"/>
                    <a:pt x="1196604" y="7309"/>
                  </a:cubicBezTo>
                  <a:cubicBezTo>
                    <a:pt x="1396893" y="1970"/>
                    <a:pt x="1597391" y="-1590"/>
                    <a:pt x="1797784" y="713"/>
                  </a:cubicBezTo>
                  <a:cubicBezTo>
                    <a:pt x="1975354" y="2703"/>
                    <a:pt x="2152922" y="12126"/>
                    <a:pt x="2330283" y="21339"/>
                  </a:cubicBezTo>
                  <a:cubicBezTo>
                    <a:pt x="2479687" y="29191"/>
                    <a:pt x="2628989" y="39557"/>
                    <a:pt x="2778079" y="52330"/>
                  </a:cubicBezTo>
                  <a:cubicBezTo>
                    <a:pt x="2940991" y="66255"/>
                    <a:pt x="3103484" y="84053"/>
                    <a:pt x="3266185" y="100491"/>
                  </a:cubicBezTo>
                  <a:cubicBezTo>
                    <a:pt x="3376643" y="111694"/>
                    <a:pt x="3487100" y="123421"/>
                    <a:pt x="3604049" y="135565"/>
                  </a:cubicBezTo>
                  <a:cubicBezTo>
                    <a:pt x="3431714" y="726485"/>
                    <a:pt x="3261055" y="1311543"/>
                    <a:pt x="3088930" y="1901520"/>
                  </a:cubicBezTo>
                  <a:cubicBezTo>
                    <a:pt x="3137929" y="1908849"/>
                    <a:pt x="3184625" y="1904556"/>
                    <a:pt x="3230902" y="1905289"/>
                  </a:cubicBezTo>
                  <a:cubicBezTo>
                    <a:pt x="3279691" y="1906022"/>
                    <a:pt x="3328586" y="1905499"/>
                    <a:pt x="3377480" y="1905499"/>
                  </a:cubicBezTo>
                  <a:cubicBezTo>
                    <a:pt x="3424595" y="1905499"/>
                    <a:pt x="3471709" y="1905499"/>
                    <a:pt x="3518824" y="1905499"/>
                  </a:cubicBezTo>
                  <a:lnTo>
                    <a:pt x="3660167" y="1905499"/>
                  </a:lnTo>
                  <a:cubicBezTo>
                    <a:pt x="3707282" y="1905499"/>
                    <a:pt x="3754397" y="1905499"/>
                    <a:pt x="3801511" y="1905499"/>
                  </a:cubicBezTo>
                  <a:cubicBezTo>
                    <a:pt x="3850405" y="1905499"/>
                    <a:pt x="3899195" y="1905499"/>
                    <a:pt x="3948089" y="1905394"/>
                  </a:cubicBezTo>
                  <a:cubicBezTo>
                    <a:pt x="3994994" y="1905394"/>
                    <a:pt x="4041795" y="1905394"/>
                    <a:pt x="4098122" y="1905394"/>
                  </a:cubicBezTo>
                  <a:cubicBezTo>
                    <a:pt x="3936049" y="2167873"/>
                    <a:pt x="3778373" y="2423234"/>
                    <a:pt x="3616403" y="2685505"/>
                  </a:cubicBezTo>
                  <a:cubicBezTo>
                    <a:pt x="3750418" y="2701890"/>
                    <a:pt x="3882364" y="2718013"/>
                    <a:pt x="4013840" y="2734071"/>
                  </a:cubicBezTo>
                  <a:lnTo>
                    <a:pt x="4124976" y="2747639"/>
                  </a:lnTo>
                  <a:lnTo>
                    <a:pt x="4124976" y="2858562"/>
                  </a:lnTo>
                  <a:lnTo>
                    <a:pt x="3859331" y="2810554"/>
                  </a:lnTo>
                  <a:cubicBezTo>
                    <a:pt x="3735472" y="2788894"/>
                    <a:pt x="3610854" y="2767326"/>
                    <a:pt x="3484797" y="2744240"/>
                  </a:cubicBezTo>
                  <a:lnTo>
                    <a:pt x="3484692" y="2744240"/>
                  </a:lnTo>
                  <a:cubicBezTo>
                    <a:pt x="3555678" y="2619858"/>
                    <a:pt x="3622999" y="2502072"/>
                    <a:pt x="3690111" y="2384076"/>
                  </a:cubicBezTo>
                  <a:cubicBezTo>
                    <a:pt x="3756071" y="2267966"/>
                    <a:pt x="3821823" y="2151750"/>
                    <a:pt x="3891761" y="2028310"/>
                  </a:cubicBezTo>
                  <a:cubicBezTo>
                    <a:pt x="3563530" y="1994283"/>
                    <a:pt x="3242943" y="1973971"/>
                    <a:pt x="2920679" y="1941201"/>
                  </a:cubicBezTo>
                  <a:cubicBezTo>
                    <a:pt x="3085161" y="1369755"/>
                    <a:pt x="3248491" y="802497"/>
                    <a:pt x="3412554" y="232202"/>
                  </a:cubicBezTo>
                  <a:cubicBezTo>
                    <a:pt x="3351724" y="223303"/>
                    <a:pt x="3297177" y="212101"/>
                    <a:pt x="3242105" y="207807"/>
                  </a:cubicBezTo>
                  <a:cubicBezTo>
                    <a:pt x="3087674" y="195663"/>
                    <a:pt x="2933139" y="183099"/>
                    <a:pt x="2778499" y="176922"/>
                  </a:cubicBezTo>
                  <a:cubicBezTo>
                    <a:pt x="2633909" y="171163"/>
                    <a:pt x="2489006" y="172210"/>
                    <a:pt x="2344207" y="172315"/>
                  </a:cubicBezTo>
                  <a:cubicBezTo>
                    <a:pt x="2183913" y="172420"/>
                    <a:pt x="2023620" y="173990"/>
                    <a:pt x="1863326" y="176607"/>
                  </a:cubicBezTo>
                  <a:cubicBezTo>
                    <a:pt x="1760616" y="178283"/>
                    <a:pt x="1657906" y="182261"/>
                    <a:pt x="1555197" y="186763"/>
                  </a:cubicBezTo>
                  <a:cubicBezTo>
                    <a:pt x="1412597" y="192941"/>
                    <a:pt x="1270102" y="199642"/>
                    <a:pt x="1127607" y="207912"/>
                  </a:cubicBezTo>
                  <a:cubicBezTo>
                    <a:pt x="992127" y="215765"/>
                    <a:pt x="856751" y="226130"/>
                    <a:pt x="721271" y="235029"/>
                  </a:cubicBezTo>
                  <a:cubicBezTo>
                    <a:pt x="646621" y="239951"/>
                    <a:pt x="571761" y="243301"/>
                    <a:pt x="497111" y="248849"/>
                  </a:cubicBezTo>
                  <a:cubicBezTo>
                    <a:pt x="420995" y="254504"/>
                    <a:pt x="344983" y="261833"/>
                    <a:pt x="263318" y="268952"/>
                  </a:cubicBezTo>
                  <a:cubicBezTo>
                    <a:pt x="516270" y="740620"/>
                    <a:pt x="766186" y="1206634"/>
                    <a:pt x="1019034" y="1677988"/>
                  </a:cubicBezTo>
                  <a:cubicBezTo>
                    <a:pt x="1127084" y="1643752"/>
                    <a:pt x="1227803" y="1597579"/>
                    <a:pt x="1331351" y="1559259"/>
                  </a:cubicBezTo>
                  <a:cubicBezTo>
                    <a:pt x="1435736" y="1520626"/>
                    <a:pt x="1538969" y="1478956"/>
                    <a:pt x="1642620" y="1438437"/>
                  </a:cubicBezTo>
                  <a:cubicBezTo>
                    <a:pt x="1746273" y="1397919"/>
                    <a:pt x="1849924" y="1357086"/>
                    <a:pt x="1953576" y="1316463"/>
                  </a:cubicBezTo>
                  <a:cubicBezTo>
                    <a:pt x="2057333" y="1275840"/>
                    <a:pt x="2161089" y="1235217"/>
                    <a:pt x="2264846" y="1194698"/>
                  </a:cubicBezTo>
                  <a:cubicBezTo>
                    <a:pt x="2368184" y="1154389"/>
                    <a:pt x="2471522" y="1114290"/>
                    <a:pt x="2582188" y="1071154"/>
                  </a:cubicBezTo>
                  <a:cubicBezTo>
                    <a:pt x="2583444" y="1095130"/>
                    <a:pt x="2584701" y="1111777"/>
                    <a:pt x="2585119" y="1128424"/>
                  </a:cubicBezTo>
                  <a:cubicBezTo>
                    <a:pt x="2589413" y="1327038"/>
                    <a:pt x="2593181" y="1525756"/>
                    <a:pt x="2597788" y="1724370"/>
                  </a:cubicBezTo>
                  <a:cubicBezTo>
                    <a:pt x="2600615" y="1848019"/>
                    <a:pt x="2604174" y="1971668"/>
                    <a:pt x="2607944" y="2095317"/>
                  </a:cubicBezTo>
                  <a:cubicBezTo>
                    <a:pt x="2610561" y="2180542"/>
                    <a:pt x="2614121" y="2265872"/>
                    <a:pt x="2617471" y="2351096"/>
                  </a:cubicBezTo>
                  <a:cubicBezTo>
                    <a:pt x="2617786" y="2357692"/>
                    <a:pt x="2620403" y="2364080"/>
                    <a:pt x="2622706" y="2374026"/>
                  </a:cubicBezTo>
                  <a:cubicBezTo>
                    <a:pt x="2887908" y="2330890"/>
                    <a:pt x="3151331" y="2288067"/>
                    <a:pt x="3423025" y="2243989"/>
                  </a:cubicBezTo>
                  <a:cubicBezTo>
                    <a:pt x="3341883" y="2503223"/>
                    <a:pt x="3263254" y="2754082"/>
                    <a:pt x="3183474" y="3008919"/>
                  </a:cubicBezTo>
                  <a:cubicBezTo>
                    <a:pt x="3461030" y="3029125"/>
                    <a:pt x="3732933" y="3049018"/>
                    <a:pt x="4011537" y="3069330"/>
                  </a:cubicBezTo>
                  <a:close/>
                </a:path>
              </a:pathLst>
            </a:custGeom>
            <a:solidFill>
              <a:schemeClr val="tx1">
                <a:alpha val="5000"/>
              </a:schemeClr>
            </a:solidFill>
            <a:ln w="0"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980F1061-F668-8E02-F277-CAF0FC982E9D}"/>
                </a:ext>
              </a:extLst>
            </p:cNvPr>
            <p:cNvSpPr/>
            <p:nvPr/>
          </p:nvSpPr>
          <p:spPr>
            <a:xfrm>
              <a:off x="7982396" y="3381104"/>
              <a:ext cx="4209605" cy="3476897"/>
            </a:xfrm>
            <a:custGeom>
              <a:avLst/>
              <a:gdLst>
                <a:gd name="connsiteX0" fmla="*/ 4209605 w 4209605"/>
                <a:gd name="connsiteY0" fmla="*/ 3006662 h 3476897"/>
                <a:gd name="connsiteX1" fmla="*/ 4209605 w 4209605"/>
                <a:gd name="connsiteY1" fmla="*/ 3206484 h 3476897"/>
                <a:gd name="connsiteX2" fmla="*/ 4175600 w 4209605"/>
                <a:gd name="connsiteY2" fmla="*/ 3279042 h 3476897"/>
                <a:gd name="connsiteX3" fmla="*/ 4197377 w 4209605"/>
                <a:gd name="connsiteY3" fmla="*/ 3083569 h 3476897"/>
                <a:gd name="connsiteX4" fmla="*/ 1797784 w 4209605"/>
                <a:gd name="connsiteY4" fmla="*/ 713 h 3476897"/>
                <a:gd name="connsiteX5" fmla="*/ 2330283 w 4209605"/>
                <a:gd name="connsiteY5" fmla="*/ 21339 h 3476897"/>
                <a:gd name="connsiteX6" fmla="*/ 2778079 w 4209605"/>
                <a:gd name="connsiteY6" fmla="*/ 52330 h 3476897"/>
                <a:gd name="connsiteX7" fmla="*/ 3266185 w 4209605"/>
                <a:gd name="connsiteY7" fmla="*/ 100491 h 3476897"/>
                <a:gd name="connsiteX8" fmla="*/ 3604049 w 4209605"/>
                <a:gd name="connsiteY8" fmla="*/ 135565 h 3476897"/>
                <a:gd name="connsiteX9" fmla="*/ 3088930 w 4209605"/>
                <a:gd name="connsiteY9" fmla="*/ 1901520 h 3476897"/>
                <a:gd name="connsiteX10" fmla="*/ 3230902 w 4209605"/>
                <a:gd name="connsiteY10" fmla="*/ 1905289 h 3476897"/>
                <a:gd name="connsiteX11" fmla="*/ 3377480 w 4209605"/>
                <a:gd name="connsiteY11" fmla="*/ 1905499 h 3476897"/>
                <a:gd name="connsiteX12" fmla="*/ 3518824 w 4209605"/>
                <a:gd name="connsiteY12" fmla="*/ 1905499 h 3476897"/>
                <a:gd name="connsiteX13" fmla="*/ 3660167 w 4209605"/>
                <a:gd name="connsiteY13" fmla="*/ 1905499 h 3476897"/>
                <a:gd name="connsiteX14" fmla="*/ 3801511 w 4209605"/>
                <a:gd name="connsiteY14" fmla="*/ 1905499 h 3476897"/>
                <a:gd name="connsiteX15" fmla="*/ 3948089 w 4209605"/>
                <a:gd name="connsiteY15" fmla="*/ 1905394 h 3476897"/>
                <a:gd name="connsiteX16" fmla="*/ 4098123 w 4209605"/>
                <a:gd name="connsiteY16" fmla="*/ 1905394 h 3476897"/>
                <a:gd name="connsiteX17" fmla="*/ 3616403 w 4209605"/>
                <a:gd name="connsiteY17" fmla="*/ 2685505 h 3476897"/>
                <a:gd name="connsiteX18" fmla="*/ 4013840 w 4209605"/>
                <a:gd name="connsiteY18" fmla="*/ 2734072 h 3476897"/>
                <a:gd name="connsiteX19" fmla="*/ 4209605 w 4209605"/>
                <a:gd name="connsiteY19" fmla="*/ 2757971 h 3476897"/>
                <a:gd name="connsiteX20" fmla="*/ 4209605 w 4209605"/>
                <a:gd name="connsiteY20" fmla="*/ 2873857 h 3476897"/>
                <a:gd name="connsiteX21" fmla="*/ 3859331 w 4209605"/>
                <a:gd name="connsiteY21" fmla="*/ 2810554 h 3476897"/>
                <a:gd name="connsiteX22" fmla="*/ 3484797 w 4209605"/>
                <a:gd name="connsiteY22" fmla="*/ 2744241 h 3476897"/>
                <a:gd name="connsiteX23" fmla="*/ 3484692 w 4209605"/>
                <a:gd name="connsiteY23" fmla="*/ 2744241 h 3476897"/>
                <a:gd name="connsiteX24" fmla="*/ 3690111 w 4209605"/>
                <a:gd name="connsiteY24" fmla="*/ 2384076 h 3476897"/>
                <a:gd name="connsiteX25" fmla="*/ 3891761 w 4209605"/>
                <a:gd name="connsiteY25" fmla="*/ 2028310 h 3476897"/>
                <a:gd name="connsiteX26" fmla="*/ 2920679 w 4209605"/>
                <a:gd name="connsiteY26" fmla="*/ 1941201 h 3476897"/>
                <a:gd name="connsiteX27" fmla="*/ 3412554 w 4209605"/>
                <a:gd name="connsiteY27" fmla="*/ 232202 h 3476897"/>
                <a:gd name="connsiteX28" fmla="*/ 3242105 w 4209605"/>
                <a:gd name="connsiteY28" fmla="*/ 207808 h 3476897"/>
                <a:gd name="connsiteX29" fmla="*/ 2778499 w 4209605"/>
                <a:gd name="connsiteY29" fmla="*/ 176922 h 3476897"/>
                <a:gd name="connsiteX30" fmla="*/ 2344207 w 4209605"/>
                <a:gd name="connsiteY30" fmla="*/ 172315 h 3476897"/>
                <a:gd name="connsiteX31" fmla="*/ 1863326 w 4209605"/>
                <a:gd name="connsiteY31" fmla="*/ 176607 h 3476897"/>
                <a:gd name="connsiteX32" fmla="*/ 1555196 w 4209605"/>
                <a:gd name="connsiteY32" fmla="*/ 186763 h 3476897"/>
                <a:gd name="connsiteX33" fmla="*/ 1127607 w 4209605"/>
                <a:gd name="connsiteY33" fmla="*/ 207912 h 3476897"/>
                <a:gd name="connsiteX34" fmla="*/ 721271 w 4209605"/>
                <a:gd name="connsiteY34" fmla="*/ 235029 h 3476897"/>
                <a:gd name="connsiteX35" fmla="*/ 497110 w 4209605"/>
                <a:gd name="connsiteY35" fmla="*/ 248849 h 3476897"/>
                <a:gd name="connsiteX36" fmla="*/ 263318 w 4209605"/>
                <a:gd name="connsiteY36" fmla="*/ 268952 h 3476897"/>
                <a:gd name="connsiteX37" fmla="*/ 1019034 w 4209605"/>
                <a:gd name="connsiteY37" fmla="*/ 1677988 h 3476897"/>
                <a:gd name="connsiteX38" fmla="*/ 1331351 w 4209605"/>
                <a:gd name="connsiteY38" fmla="*/ 1559260 h 3476897"/>
                <a:gd name="connsiteX39" fmla="*/ 1642620 w 4209605"/>
                <a:gd name="connsiteY39" fmla="*/ 1438437 h 3476897"/>
                <a:gd name="connsiteX40" fmla="*/ 1953576 w 4209605"/>
                <a:gd name="connsiteY40" fmla="*/ 1316463 h 3476897"/>
                <a:gd name="connsiteX41" fmla="*/ 2264846 w 4209605"/>
                <a:gd name="connsiteY41" fmla="*/ 1194698 h 3476897"/>
                <a:gd name="connsiteX42" fmla="*/ 2582188 w 4209605"/>
                <a:gd name="connsiteY42" fmla="*/ 1071154 h 3476897"/>
                <a:gd name="connsiteX43" fmla="*/ 2585119 w 4209605"/>
                <a:gd name="connsiteY43" fmla="*/ 1128424 h 3476897"/>
                <a:gd name="connsiteX44" fmla="*/ 2597788 w 4209605"/>
                <a:gd name="connsiteY44" fmla="*/ 1724370 h 3476897"/>
                <a:gd name="connsiteX45" fmla="*/ 2607943 w 4209605"/>
                <a:gd name="connsiteY45" fmla="*/ 2095318 h 3476897"/>
                <a:gd name="connsiteX46" fmla="*/ 2617471 w 4209605"/>
                <a:gd name="connsiteY46" fmla="*/ 2351096 h 3476897"/>
                <a:gd name="connsiteX47" fmla="*/ 2622706 w 4209605"/>
                <a:gd name="connsiteY47" fmla="*/ 2374026 h 3476897"/>
                <a:gd name="connsiteX48" fmla="*/ 3423025 w 4209605"/>
                <a:gd name="connsiteY48" fmla="*/ 2243990 h 3476897"/>
                <a:gd name="connsiteX49" fmla="*/ 3183474 w 4209605"/>
                <a:gd name="connsiteY49" fmla="*/ 3008919 h 3476897"/>
                <a:gd name="connsiteX50" fmla="*/ 4011537 w 4209605"/>
                <a:gd name="connsiteY50" fmla="*/ 3069330 h 3476897"/>
                <a:gd name="connsiteX51" fmla="*/ 3845371 w 4209605"/>
                <a:gd name="connsiteY51" fmla="*/ 3476897 h 3476897"/>
                <a:gd name="connsiteX52" fmla="*/ 3812983 w 4209605"/>
                <a:gd name="connsiteY52" fmla="*/ 3476897 h 3476897"/>
                <a:gd name="connsiteX53" fmla="*/ 3891553 w 4209605"/>
                <a:gd name="connsiteY53" fmla="*/ 3180520 h 3476897"/>
                <a:gd name="connsiteX54" fmla="*/ 3828000 w 4209605"/>
                <a:gd name="connsiteY54" fmla="*/ 3171411 h 3476897"/>
                <a:gd name="connsiteX55" fmla="*/ 3535052 w 4209605"/>
                <a:gd name="connsiteY55" fmla="*/ 3166490 h 3476897"/>
                <a:gd name="connsiteX56" fmla="*/ 3127459 w 4209605"/>
                <a:gd name="connsiteY56" fmla="*/ 3156335 h 3476897"/>
                <a:gd name="connsiteX57" fmla="*/ 3029985 w 4209605"/>
                <a:gd name="connsiteY57" fmla="*/ 3146703 h 3476897"/>
                <a:gd name="connsiteX58" fmla="*/ 3292046 w 4209605"/>
                <a:gd name="connsiteY58" fmla="*/ 2374235 h 3476897"/>
                <a:gd name="connsiteX59" fmla="*/ 2487540 w 4209605"/>
                <a:gd name="connsiteY59" fmla="*/ 2517044 h 3476897"/>
                <a:gd name="connsiteX60" fmla="*/ 2416031 w 4209605"/>
                <a:gd name="connsiteY60" fmla="*/ 1342114 h 3476897"/>
                <a:gd name="connsiteX61" fmla="*/ 1688269 w 4209605"/>
                <a:gd name="connsiteY61" fmla="*/ 1601453 h 3476897"/>
                <a:gd name="connsiteX62" fmla="*/ 960717 w 4209605"/>
                <a:gd name="connsiteY62" fmla="*/ 1871576 h 3476897"/>
                <a:gd name="connsiteX63" fmla="*/ 0 w 4209605"/>
                <a:gd name="connsiteY63" fmla="*/ 138079 h 3476897"/>
                <a:gd name="connsiteX64" fmla="*/ 158095 w 4209605"/>
                <a:gd name="connsiteY64" fmla="*/ 103423 h 3476897"/>
                <a:gd name="connsiteX65" fmla="*/ 482766 w 4209605"/>
                <a:gd name="connsiteY65" fmla="*/ 53691 h 3476897"/>
                <a:gd name="connsiteX66" fmla="*/ 716559 w 4209605"/>
                <a:gd name="connsiteY66" fmla="*/ 30762 h 3476897"/>
                <a:gd name="connsiteX67" fmla="*/ 1196604 w 4209605"/>
                <a:gd name="connsiteY67" fmla="*/ 7309 h 3476897"/>
                <a:gd name="connsiteX68" fmla="*/ 1797784 w 4209605"/>
                <a:gd name="connsiteY68" fmla="*/ 713 h 347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209605" h="3476897">
                  <a:moveTo>
                    <a:pt x="4209605" y="3006662"/>
                  </a:moveTo>
                  <a:lnTo>
                    <a:pt x="4209605" y="3206484"/>
                  </a:lnTo>
                  <a:lnTo>
                    <a:pt x="4175600" y="3279042"/>
                  </a:lnTo>
                  <a:cubicBezTo>
                    <a:pt x="4173192" y="3212244"/>
                    <a:pt x="4186384" y="3148064"/>
                    <a:pt x="4197377" y="3083569"/>
                  </a:cubicBezTo>
                  <a:close/>
                  <a:moveTo>
                    <a:pt x="1797784" y="713"/>
                  </a:moveTo>
                  <a:cubicBezTo>
                    <a:pt x="1975354" y="2703"/>
                    <a:pt x="2152923" y="12126"/>
                    <a:pt x="2330283" y="21339"/>
                  </a:cubicBezTo>
                  <a:cubicBezTo>
                    <a:pt x="2479687" y="29191"/>
                    <a:pt x="2628989" y="39557"/>
                    <a:pt x="2778079" y="52330"/>
                  </a:cubicBezTo>
                  <a:cubicBezTo>
                    <a:pt x="2940991" y="66255"/>
                    <a:pt x="3103484" y="84053"/>
                    <a:pt x="3266185" y="100491"/>
                  </a:cubicBezTo>
                  <a:cubicBezTo>
                    <a:pt x="3376643" y="111694"/>
                    <a:pt x="3487101" y="123421"/>
                    <a:pt x="3604049" y="135565"/>
                  </a:cubicBezTo>
                  <a:cubicBezTo>
                    <a:pt x="3431714" y="726485"/>
                    <a:pt x="3261055" y="1311543"/>
                    <a:pt x="3088930" y="1901520"/>
                  </a:cubicBezTo>
                  <a:cubicBezTo>
                    <a:pt x="3137929" y="1908849"/>
                    <a:pt x="3184625" y="1904556"/>
                    <a:pt x="3230902" y="1905289"/>
                  </a:cubicBezTo>
                  <a:cubicBezTo>
                    <a:pt x="3279691" y="1906022"/>
                    <a:pt x="3328586" y="1905499"/>
                    <a:pt x="3377480" y="1905499"/>
                  </a:cubicBezTo>
                  <a:cubicBezTo>
                    <a:pt x="3424595" y="1905499"/>
                    <a:pt x="3471709" y="1905499"/>
                    <a:pt x="3518824" y="1905499"/>
                  </a:cubicBezTo>
                  <a:lnTo>
                    <a:pt x="3660167" y="1905499"/>
                  </a:lnTo>
                  <a:cubicBezTo>
                    <a:pt x="3707282" y="1905499"/>
                    <a:pt x="3754397" y="1905499"/>
                    <a:pt x="3801511" y="1905499"/>
                  </a:cubicBezTo>
                  <a:cubicBezTo>
                    <a:pt x="3850405" y="1905499"/>
                    <a:pt x="3899195" y="1905499"/>
                    <a:pt x="3948089" y="1905394"/>
                  </a:cubicBezTo>
                  <a:cubicBezTo>
                    <a:pt x="3994994" y="1905394"/>
                    <a:pt x="4041795" y="1905394"/>
                    <a:pt x="4098123" y="1905394"/>
                  </a:cubicBezTo>
                  <a:cubicBezTo>
                    <a:pt x="3936049" y="2167874"/>
                    <a:pt x="3778373" y="2423234"/>
                    <a:pt x="3616403" y="2685505"/>
                  </a:cubicBezTo>
                  <a:cubicBezTo>
                    <a:pt x="3750418" y="2701890"/>
                    <a:pt x="3882365" y="2718014"/>
                    <a:pt x="4013840" y="2734072"/>
                  </a:cubicBezTo>
                  <a:lnTo>
                    <a:pt x="4209605" y="2757971"/>
                  </a:lnTo>
                  <a:lnTo>
                    <a:pt x="4209605" y="2873857"/>
                  </a:lnTo>
                  <a:lnTo>
                    <a:pt x="3859331" y="2810554"/>
                  </a:lnTo>
                  <a:cubicBezTo>
                    <a:pt x="3735472" y="2788895"/>
                    <a:pt x="3610854" y="2767327"/>
                    <a:pt x="3484797" y="2744241"/>
                  </a:cubicBezTo>
                  <a:lnTo>
                    <a:pt x="3484692" y="2744241"/>
                  </a:lnTo>
                  <a:cubicBezTo>
                    <a:pt x="3555678" y="2619858"/>
                    <a:pt x="3622999" y="2502072"/>
                    <a:pt x="3690111" y="2384076"/>
                  </a:cubicBezTo>
                  <a:cubicBezTo>
                    <a:pt x="3756071" y="2267966"/>
                    <a:pt x="3821823" y="2151750"/>
                    <a:pt x="3891761" y="2028310"/>
                  </a:cubicBezTo>
                  <a:cubicBezTo>
                    <a:pt x="3563530" y="1994284"/>
                    <a:pt x="3242943" y="1973971"/>
                    <a:pt x="2920679" y="1941201"/>
                  </a:cubicBezTo>
                  <a:cubicBezTo>
                    <a:pt x="3085161" y="1369755"/>
                    <a:pt x="3248491" y="802497"/>
                    <a:pt x="3412554" y="232202"/>
                  </a:cubicBezTo>
                  <a:cubicBezTo>
                    <a:pt x="3351724" y="223303"/>
                    <a:pt x="3297177" y="212101"/>
                    <a:pt x="3242105" y="207808"/>
                  </a:cubicBezTo>
                  <a:cubicBezTo>
                    <a:pt x="3087674" y="195663"/>
                    <a:pt x="2933139" y="183099"/>
                    <a:pt x="2778499" y="176922"/>
                  </a:cubicBezTo>
                  <a:cubicBezTo>
                    <a:pt x="2633909" y="171163"/>
                    <a:pt x="2489006" y="172210"/>
                    <a:pt x="2344207" y="172315"/>
                  </a:cubicBezTo>
                  <a:cubicBezTo>
                    <a:pt x="2183913" y="172420"/>
                    <a:pt x="2023620" y="173990"/>
                    <a:pt x="1863326" y="176607"/>
                  </a:cubicBezTo>
                  <a:cubicBezTo>
                    <a:pt x="1760616" y="178283"/>
                    <a:pt x="1657906" y="182261"/>
                    <a:pt x="1555196" y="186763"/>
                  </a:cubicBezTo>
                  <a:cubicBezTo>
                    <a:pt x="1412597" y="192941"/>
                    <a:pt x="1270101" y="199642"/>
                    <a:pt x="1127607" y="207912"/>
                  </a:cubicBezTo>
                  <a:cubicBezTo>
                    <a:pt x="992127" y="215765"/>
                    <a:pt x="856751" y="226130"/>
                    <a:pt x="721271" y="235029"/>
                  </a:cubicBezTo>
                  <a:cubicBezTo>
                    <a:pt x="646620" y="239951"/>
                    <a:pt x="571761" y="243301"/>
                    <a:pt x="497110" y="248849"/>
                  </a:cubicBezTo>
                  <a:cubicBezTo>
                    <a:pt x="420994" y="254504"/>
                    <a:pt x="344983" y="261833"/>
                    <a:pt x="263318" y="268952"/>
                  </a:cubicBezTo>
                  <a:cubicBezTo>
                    <a:pt x="516270" y="740620"/>
                    <a:pt x="766186" y="1206634"/>
                    <a:pt x="1019034" y="1677988"/>
                  </a:cubicBezTo>
                  <a:cubicBezTo>
                    <a:pt x="1127084" y="1643752"/>
                    <a:pt x="1227803" y="1597579"/>
                    <a:pt x="1331351" y="1559260"/>
                  </a:cubicBezTo>
                  <a:cubicBezTo>
                    <a:pt x="1435735" y="1520626"/>
                    <a:pt x="1538969" y="1478956"/>
                    <a:pt x="1642620" y="1438437"/>
                  </a:cubicBezTo>
                  <a:cubicBezTo>
                    <a:pt x="1746273" y="1397919"/>
                    <a:pt x="1849924" y="1357086"/>
                    <a:pt x="1953576" y="1316463"/>
                  </a:cubicBezTo>
                  <a:cubicBezTo>
                    <a:pt x="2057333" y="1275840"/>
                    <a:pt x="2161089" y="1235217"/>
                    <a:pt x="2264846" y="1194698"/>
                  </a:cubicBezTo>
                  <a:cubicBezTo>
                    <a:pt x="2368184" y="1154389"/>
                    <a:pt x="2471522" y="1114290"/>
                    <a:pt x="2582188" y="1071154"/>
                  </a:cubicBezTo>
                  <a:cubicBezTo>
                    <a:pt x="2583444" y="1095130"/>
                    <a:pt x="2584701" y="1111777"/>
                    <a:pt x="2585119" y="1128424"/>
                  </a:cubicBezTo>
                  <a:cubicBezTo>
                    <a:pt x="2589413" y="1327038"/>
                    <a:pt x="2593181" y="1525756"/>
                    <a:pt x="2597788" y="1724370"/>
                  </a:cubicBezTo>
                  <a:cubicBezTo>
                    <a:pt x="2600615" y="1848019"/>
                    <a:pt x="2604175" y="1971668"/>
                    <a:pt x="2607943" y="2095318"/>
                  </a:cubicBezTo>
                  <a:cubicBezTo>
                    <a:pt x="2610561" y="2180542"/>
                    <a:pt x="2614121" y="2265872"/>
                    <a:pt x="2617471" y="2351096"/>
                  </a:cubicBezTo>
                  <a:cubicBezTo>
                    <a:pt x="2617786" y="2357692"/>
                    <a:pt x="2620403" y="2364080"/>
                    <a:pt x="2622706" y="2374026"/>
                  </a:cubicBezTo>
                  <a:cubicBezTo>
                    <a:pt x="2887908" y="2330890"/>
                    <a:pt x="3151331" y="2288067"/>
                    <a:pt x="3423025" y="2243990"/>
                  </a:cubicBezTo>
                  <a:cubicBezTo>
                    <a:pt x="3341883" y="2503224"/>
                    <a:pt x="3263254" y="2754082"/>
                    <a:pt x="3183474" y="3008919"/>
                  </a:cubicBezTo>
                  <a:cubicBezTo>
                    <a:pt x="3461030" y="3029126"/>
                    <a:pt x="3732933" y="3049019"/>
                    <a:pt x="4011537" y="3069330"/>
                  </a:cubicBezTo>
                  <a:lnTo>
                    <a:pt x="3845371" y="3476897"/>
                  </a:lnTo>
                  <a:lnTo>
                    <a:pt x="3812983" y="3476897"/>
                  </a:lnTo>
                  <a:lnTo>
                    <a:pt x="3891553" y="3180520"/>
                  </a:lnTo>
                  <a:cubicBezTo>
                    <a:pt x="3868309" y="3177066"/>
                    <a:pt x="3848207" y="3171831"/>
                    <a:pt x="3828000" y="3171411"/>
                  </a:cubicBezTo>
                  <a:cubicBezTo>
                    <a:pt x="3730315" y="3169109"/>
                    <a:pt x="3632632" y="3168480"/>
                    <a:pt x="3535052" y="3166490"/>
                  </a:cubicBezTo>
                  <a:cubicBezTo>
                    <a:pt x="3399153" y="3163664"/>
                    <a:pt x="3263359" y="3160418"/>
                    <a:pt x="3127459" y="3156335"/>
                  </a:cubicBezTo>
                  <a:cubicBezTo>
                    <a:pt x="3096469" y="3155392"/>
                    <a:pt x="3065688" y="3150367"/>
                    <a:pt x="3029985" y="3146703"/>
                  </a:cubicBezTo>
                  <a:cubicBezTo>
                    <a:pt x="3116885" y="2890505"/>
                    <a:pt x="3203157" y="2636401"/>
                    <a:pt x="3292046" y="2374235"/>
                  </a:cubicBezTo>
                  <a:cubicBezTo>
                    <a:pt x="3019411" y="2422606"/>
                    <a:pt x="2755255" y="2469511"/>
                    <a:pt x="2487540" y="2517044"/>
                  </a:cubicBezTo>
                  <a:cubicBezTo>
                    <a:pt x="2463565" y="2122644"/>
                    <a:pt x="2439798" y="1732431"/>
                    <a:pt x="2416031" y="1342114"/>
                  </a:cubicBezTo>
                  <a:cubicBezTo>
                    <a:pt x="2371639" y="1345360"/>
                    <a:pt x="1968025" y="1493090"/>
                    <a:pt x="1688269" y="1601453"/>
                  </a:cubicBezTo>
                  <a:cubicBezTo>
                    <a:pt x="1448404" y="1694426"/>
                    <a:pt x="1206026" y="1780802"/>
                    <a:pt x="960717" y="1871576"/>
                  </a:cubicBezTo>
                  <a:cubicBezTo>
                    <a:pt x="640966" y="1294267"/>
                    <a:pt x="322054" y="718948"/>
                    <a:pt x="0" y="138079"/>
                  </a:cubicBezTo>
                  <a:cubicBezTo>
                    <a:pt x="54862" y="125933"/>
                    <a:pt x="106060" y="112218"/>
                    <a:pt x="158095" y="103423"/>
                  </a:cubicBezTo>
                  <a:cubicBezTo>
                    <a:pt x="266040" y="85310"/>
                    <a:pt x="374298" y="68244"/>
                    <a:pt x="482766" y="53691"/>
                  </a:cubicBezTo>
                  <a:cubicBezTo>
                    <a:pt x="560348" y="43326"/>
                    <a:pt x="638454" y="35369"/>
                    <a:pt x="716559" y="30762"/>
                  </a:cubicBezTo>
                  <a:cubicBezTo>
                    <a:pt x="876434" y="21129"/>
                    <a:pt x="1036518" y="11602"/>
                    <a:pt x="1196604" y="7309"/>
                  </a:cubicBezTo>
                  <a:cubicBezTo>
                    <a:pt x="1396892" y="1970"/>
                    <a:pt x="1597391" y="-1590"/>
                    <a:pt x="1797784" y="713"/>
                  </a:cubicBezTo>
                  <a:close/>
                </a:path>
              </a:pathLst>
            </a:custGeom>
            <a:solidFill>
              <a:schemeClr val="tx1">
                <a:alpha val="5000"/>
              </a:schemeClr>
            </a:solidFill>
            <a:ln w="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14911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lement-Slide">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E1D9392-C690-BB14-639F-7B18273687C3}"/>
              </a:ext>
            </a:extLst>
          </p:cNvPr>
          <p:cNvGrpSpPr/>
          <p:nvPr userDrawn="1"/>
        </p:nvGrpSpPr>
        <p:grpSpPr>
          <a:xfrm>
            <a:off x="0" y="0"/>
            <a:ext cx="12192001" cy="6858001"/>
            <a:chOff x="0" y="0"/>
            <a:chExt cx="12192001" cy="6858001"/>
          </a:xfrm>
        </p:grpSpPr>
        <p:sp>
          <p:nvSpPr>
            <p:cNvPr id="14" name="Freeform: Shape 13">
              <a:extLst>
                <a:ext uri="{FF2B5EF4-FFF2-40B4-BE49-F238E27FC236}">
                  <a16:creationId xmlns:a16="http://schemas.microsoft.com/office/drawing/2014/main" id="{0C9EB5AE-2FC9-3AC2-880F-AA097E4DC8CE}"/>
                </a:ext>
              </a:extLst>
            </p:cNvPr>
            <p:cNvSpPr/>
            <p:nvPr/>
          </p:nvSpPr>
          <p:spPr>
            <a:xfrm rot="10800000">
              <a:off x="0" y="0"/>
              <a:ext cx="4124976" cy="3607791"/>
            </a:xfrm>
            <a:custGeom>
              <a:avLst/>
              <a:gdLst>
                <a:gd name="connsiteX0" fmla="*/ 3792004 w 4124976"/>
                <a:gd name="connsiteY0" fmla="*/ 3607791 h 3607791"/>
                <a:gd name="connsiteX1" fmla="*/ 3778283 w 4124976"/>
                <a:gd name="connsiteY1" fmla="*/ 3607791 h 3607791"/>
                <a:gd name="connsiteX2" fmla="*/ 3891552 w 4124976"/>
                <a:gd name="connsiteY2" fmla="*/ 3180520 h 3607791"/>
                <a:gd name="connsiteX3" fmla="*/ 3828000 w 4124976"/>
                <a:gd name="connsiteY3" fmla="*/ 3171411 h 3607791"/>
                <a:gd name="connsiteX4" fmla="*/ 3535052 w 4124976"/>
                <a:gd name="connsiteY4" fmla="*/ 3166490 h 3607791"/>
                <a:gd name="connsiteX5" fmla="*/ 3127459 w 4124976"/>
                <a:gd name="connsiteY5" fmla="*/ 3156335 h 3607791"/>
                <a:gd name="connsiteX6" fmla="*/ 3029985 w 4124976"/>
                <a:gd name="connsiteY6" fmla="*/ 3146703 h 3607791"/>
                <a:gd name="connsiteX7" fmla="*/ 3292046 w 4124976"/>
                <a:gd name="connsiteY7" fmla="*/ 2374235 h 3607791"/>
                <a:gd name="connsiteX8" fmla="*/ 2487540 w 4124976"/>
                <a:gd name="connsiteY8" fmla="*/ 2517044 h 3607791"/>
                <a:gd name="connsiteX9" fmla="*/ 2416030 w 4124976"/>
                <a:gd name="connsiteY9" fmla="*/ 1342114 h 3607791"/>
                <a:gd name="connsiteX10" fmla="*/ 1688269 w 4124976"/>
                <a:gd name="connsiteY10" fmla="*/ 1601453 h 3607791"/>
                <a:gd name="connsiteX11" fmla="*/ 960716 w 4124976"/>
                <a:gd name="connsiteY11" fmla="*/ 1871576 h 3607791"/>
                <a:gd name="connsiteX12" fmla="*/ 0 w 4124976"/>
                <a:gd name="connsiteY12" fmla="*/ 138079 h 3607791"/>
                <a:gd name="connsiteX13" fmla="*/ 158095 w 4124976"/>
                <a:gd name="connsiteY13" fmla="*/ 103423 h 3607791"/>
                <a:gd name="connsiteX14" fmla="*/ 482766 w 4124976"/>
                <a:gd name="connsiteY14" fmla="*/ 53691 h 3607791"/>
                <a:gd name="connsiteX15" fmla="*/ 716559 w 4124976"/>
                <a:gd name="connsiteY15" fmla="*/ 30762 h 3607791"/>
                <a:gd name="connsiteX16" fmla="*/ 1196604 w 4124976"/>
                <a:gd name="connsiteY16" fmla="*/ 7309 h 3607791"/>
                <a:gd name="connsiteX17" fmla="*/ 1797784 w 4124976"/>
                <a:gd name="connsiteY17" fmla="*/ 713 h 3607791"/>
                <a:gd name="connsiteX18" fmla="*/ 2330282 w 4124976"/>
                <a:gd name="connsiteY18" fmla="*/ 21339 h 3607791"/>
                <a:gd name="connsiteX19" fmla="*/ 2778079 w 4124976"/>
                <a:gd name="connsiteY19" fmla="*/ 52330 h 3607791"/>
                <a:gd name="connsiteX20" fmla="*/ 3266185 w 4124976"/>
                <a:gd name="connsiteY20" fmla="*/ 100491 h 3607791"/>
                <a:gd name="connsiteX21" fmla="*/ 3604049 w 4124976"/>
                <a:gd name="connsiteY21" fmla="*/ 135565 h 3607791"/>
                <a:gd name="connsiteX22" fmla="*/ 3088930 w 4124976"/>
                <a:gd name="connsiteY22" fmla="*/ 1901520 h 3607791"/>
                <a:gd name="connsiteX23" fmla="*/ 3230902 w 4124976"/>
                <a:gd name="connsiteY23" fmla="*/ 1905289 h 3607791"/>
                <a:gd name="connsiteX24" fmla="*/ 3377480 w 4124976"/>
                <a:gd name="connsiteY24" fmla="*/ 1905499 h 3607791"/>
                <a:gd name="connsiteX25" fmla="*/ 3518824 w 4124976"/>
                <a:gd name="connsiteY25" fmla="*/ 1905499 h 3607791"/>
                <a:gd name="connsiteX26" fmla="*/ 3660167 w 4124976"/>
                <a:gd name="connsiteY26" fmla="*/ 1905499 h 3607791"/>
                <a:gd name="connsiteX27" fmla="*/ 3801511 w 4124976"/>
                <a:gd name="connsiteY27" fmla="*/ 1905499 h 3607791"/>
                <a:gd name="connsiteX28" fmla="*/ 3948089 w 4124976"/>
                <a:gd name="connsiteY28" fmla="*/ 1905394 h 3607791"/>
                <a:gd name="connsiteX29" fmla="*/ 4098122 w 4124976"/>
                <a:gd name="connsiteY29" fmla="*/ 1905394 h 3607791"/>
                <a:gd name="connsiteX30" fmla="*/ 3616403 w 4124976"/>
                <a:gd name="connsiteY30" fmla="*/ 2685505 h 3607791"/>
                <a:gd name="connsiteX31" fmla="*/ 4124976 w 4124976"/>
                <a:gd name="connsiteY31" fmla="*/ 2747623 h 3607791"/>
                <a:gd name="connsiteX32" fmla="*/ 4124976 w 4124976"/>
                <a:gd name="connsiteY32" fmla="*/ 2858562 h 3607791"/>
                <a:gd name="connsiteX33" fmla="*/ 3859331 w 4124976"/>
                <a:gd name="connsiteY33" fmla="*/ 2810554 h 3607791"/>
                <a:gd name="connsiteX34" fmla="*/ 3484797 w 4124976"/>
                <a:gd name="connsiteY34" fmla="*/ 2744240 h 3607791"/>
                <a:gd name="connsiteX35" fmla="*/ 3484692 w 4124976"/>
                <a:gd name="connsiteY35" fmla="*/ 2744240 h 3607791"/>
                <a:gd name="connsiteX36" fmla="*/ 3690111 w 4124976"/>
                <a:gd name="connsiteY36" fmla="*/ 2384076 h 3607791"/>
                <a:gd name="connsiteX37" fmla="*/ 3891761 w 4124976"/>
                <a:gd name="connsiteY37" fmla="*/ 2028310 h 3607791"/>
                <a:gd name="connsiteX38" fmla="*/ 2920679 w 4124976"/>
                <a:gd name="connsiteY38" fmla="*/ 1941201 h 3607791"/>
                <a:gd name="connsiteX39" fmla="*/ 3412554 w 4124976"/>
                <a:gd name="connsiteY39" fmla="*/ 232202 h 3607791"/>
                <a:gd name="connsiteX40" fmla="*/ 3242105 w 4124976"/>
                <a:gd name="connsiteY40" fmla="*/ 207807 h 3607791"/>
                <a:gd name="connsiteX41" fmla="*/ 2778499 w 4124976"/>
                <a:gd name="connsiteY41" fmla="*/ 176922 h 3607791"/>
                <a:gd name="connsiteX42" fmla="*/ 2344207 w 4124976"/>
                <a:gd name="connsiteY42" fmla="*/ 172315 h 3607791"/>
                <a:gd name="connsiteX43" fmla="*/ 1863326 w 4124976"/>
                <a:gd name="connsiteY43" fmla="*/ 176607 h 3607791"/>
                <a:gd name="connsiteX44" fmla="*/ 1555197 w 4124976"/>
                <a:gd name="connsiteY44" fmla="*/ 186763 h 3607791"/>
                <a:gd name="connsiteX45" fmla="*/ 1127607 w 4124976"/>
                <a:gd name="connsiteY45" fmla="*/ 207912 h 3607791"/>
                <a:gd name="connsiteX46" fmla="*/ 721270 w 4124976"/>
                <a:gd name="connsiteY46" fmla="*/ 235029 h 3607791"/>
                <a:gd name="connsiteX47" fmla="*/ 497111 w 4124976"/>
                <a:gd name="connsiteY47" fmla="*/ 248849 h 3607791"/>
                <a:gd name="connsiteX48" fmla="*/ 263318 w 4124976"/>
                <a:gd name="connsiteY48" fmla="*/ 268952 h 3607791"/>
                <a:gd name="connsiteX49" fmla="*/ 1019034 w 4124976"/>
                <a:gd name="connsiteY49" fmla="*/ 1677988 h 3607791"/>
                <a:gd name="connsiteX50" fmla="*/ 1331351 w 4124976"/>
                <a:gd name="connsiteY50" fmla="*/ 1559259 h 3607791"/>
                <a:gd name="connsiteX51" fmla="*/ 1642620 w 4124976"/>
                <a:gd name="connsiteY51" fmla="*/ 1438437 h 3607791"/>
                <a:gd name="connsiteX52" fmla="*/ 1953576 w 4124976"/>
                <a:gd name="connsiteY52" fmla="*/ 1316463 h 3607791"/>
                <a:gd name="connsiteX53" fmla="*/ 2264846 w 4124976"/>
                <a:gd name="connsiteY53" fmla="*/ 1194698 h 3607791"/>
                <a:gd name="connsiteX54" fmla="*/ 2582188 w 4124976"/>
                <a:gd name="connsiteY54" fmla="*/ 1071154 h 3607791"/>
                <a:gd name="connsiteX55" fmla="*/ 2585119 w 4124976"/>
                <a:gd name="connsiteY55" fmla="*/ 1128424 h 3607791"/>
                <a:gd name="connsiteX56" fmla="*/ 2597788 w 4124976"/>
                <a:gd name="connsiteY56" fmla="*/ 1724370 h 3607791"/>
                <a:gd name="connsiteX57" fmla="*/ 2607943 w 4124976"/>
                <a:gd name="connsiteY57" fmla="*/ 2095318 h 3607791"/>
                <a:gd name="connsiteX58" fmla="*/ 2617471 w 4124976"/>
                <a:gd name="connsiteY58" fmla="*/ 2351096 h 3607791"/>
                <a:gd name="connsiteX59" fmla="*/ 2622706 w 4124976"/>
                <a:gd name="connsiteY59" fmla="*/ 2374026 h 3607791"/>
                <a:gd name="connsiteX60" fmla="*/ 3423025 w 4124976"/>
                <a:gd name="connsiteY60" fmla="*/ 2243989 h 3607791"/>
                <a:gd name="connsiteX61" fmla="*/ 3183474 w 4124976"/>
                <a:gd name="connsiteY61" fmla="*/ 3008919 h 3607791"/>
                <a:gd name="connsiteX62" fmla="*/ 4011537 w 4124976"/>
                <a:gd name="connsiteY62" fmla="*/ 3069330 h 36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976" h="3607791">
                  <a:moveTo>
                    <a:pt x="3792004" y="3607791"/>
                  </a:moveTo>
                  <a:lnTo>
                    <a:pt x="3778283" y="3607791"/>
                  </a:lnTo>
                  <a:lnTo>
                    <a:pt x="3891552" y="3180520"/>
                  </a:lnTo>
                  <a:cubicBezTo>
                    <a:pt x="3868309" y="3177065"/>
                    <a:pt x="3848207" y="3171831"/>
                    <a:pt x="3828000" y="3171411"/>
                  </a:cubicBezTo>
                  <a:cubicBezTo>
                    <a:pt x="3730315" y="3169108"/>
                    <a:pt x="3632632" y="3168480"/>
                    <a:pt x="3535052" y="3166490"/>
                  </a:cubicBezTo>
                  <a:cubicBezTo>
                    <a:pt x="3399153" y="3163664"/>
                    <a:pt x="3263359" y="3160418"/>
                    <a:pt x="3127459" y="3156335"/>
                  </a:cubicBezTo>
                  <a:cubicBezTo>
                    <a:pt x="3096469" y="3155392"/>
                    <a:pt x="3065688" y="3150367"/>
                    <a:pt x="3029985" y="3146703"/>
                  </a:cubicBezTo>
                  <a:cubicBezTo>
                    <a:pt x="3116885" y="2890505"/>
                    <a:pt x="3203157" y="2636401"/>
                    <a:pt x="3292046" y="2374235"/>
                  </a:cubicBezTo>
                  <a:cubicBezTo>
                    <a:pt x="3019411" y="2422606"/>
                    <a:pt x="2755255" y="2469511"/>
                    <a:pt x="2487540" y="2517044"/>
                  </a:cubicBezTo>
                  <a:cubicBezTo>
                    <a:pt x="2463564" y="2122644"/>
                    <a:pt x="2439798" y="1732431"/>
                    <a:pt x="2416030" y="1342114"/>
                  </a:cubicBezTo>
                  <a:cubicBezTo>
                    <a:pt x="2371639" y="1345360"/>
                    <a:pt x="1968025" y="1493090"/>
                    <a:pt x="1688269" y="1601453"/>
                  </a:cubicBezTo>
                  <a:cubicBezTo>
                    <a:pt x="1448404" y="1694426"/>
                    <a:pt x="1206026" y="1780802"/>
                    <a:pt x="960716" y="1871576"/>
                  </a:cubicBezTo>
                  <a:cubicBezTo>
                    <a:pt x="640966" y="1294267"/>
                    <a:pt x="322054" y="718948"/>
                    <a:pt x="0" y="138079"/>
                  </a:cubicBezTo>
                  <a:cubicBezTo>
                    <a:pt x="54862" y="125933"/>
                    <a:pt x="106060" y="112218"/>
                    <a:pt x="158095" y="103423"/>
                  </a:cubicBezTo>
                  <a:cubicBezTo>
                    <a:pt x="266040" y="85310"/>
                    <a:pt x="374298" y="68244"/>
                    <a:pt x="482766" y="53691"/>
                  </a:cubicBezTo>
                  <a:cubicBezTo>
                    <a:pt x="560348" y="43326"/>
                    <a:pt x="638453" y="35369"/>
                    <a:pt x="716559" y="30762"/>
                  </a:cubicBezTo>
                  <a:cubicBezTo>
                    <a:pt x="876434" y="21129"/>
                    <a:pt x="1036518" y="11602"/>
                    <a:pt x="1196604" y="7309"/>
                  </a:cubicBezTo>
                  <a:cubicBezTo>
                    <a:pt x="1396893" y="1970"/>
                    <a:pt x="1597391" y="-1590"/>
                    <a:pt x="1797784" y="713"/>
                  </a:cubicBezTo>
                  <a:cubicBezTo>
                    <a:pt x="1975354" y="2703"/>
                    <a:pt x="2152922" y="12126"/>
                    <a:pt x="2330282" y="21339"/>
                  </a:cubicBezTo>
                  <a:cubicBezTo>
                    <a:pt x="2479687" y="29191"/>
                    <a:pt x="2628989" y="39557"/>
                    <a:pt x="2778079" y="52330"/>
                  </a:cubicBezTo>
                  <a:cubicBezTo>
                    <a:pt x="2940991" y="66255"/>
                    <a:pt x="3103484" y="84053"/>
                    <a:pt x="3266185" y="100491"/>
                  </a:cubicBezTo>
                  <a:cubicBezTo>
                    <a:pt x="3376643" y="111694"/>
                    <a:pt x="3487100" y="123421"/>
                    <a:pt x="3604049" y="135565"/>
                  </a:cubicBezTo>
                  <a:cubicBezTo>
                    <a:pt x="3431714" y="726485"/>
                    <a:pt x="3261055" y="1311543"/>
                    <a:pt x="3088930" y="1901520"/>
                  </a:cubicBezTo>
                  <a:cubicBezTo>
                    <a:pt x="3137929" y="1908849"/>
                    <a:pt x="3184625" y="1904556"/>
                    <a:pt x="3230902" y="1905289"/>
                  </a:cubicBezTo>
                  <a:cubicBezTo>
                    <a:pt x="3279691" y="1906022"/>
                    <a:pt x="3328586" y="1905499"/>
                    <a:pt x="3377480" y="1905499"/>
                  </a:cubicBezTo>
                  <a:cubicBezTo>
                    <a:pt x="3424595" y="1905499"/>
                    <a:pt x="3471709" y="1905499"/>
                    <a:pt x="3518824" y="1905499"/>
                  </a:cubicBezTo>
                  <a:lnTo>
                    <a:pt x="3660167" y="1905499"/>
                  </a:lnTo>
                  <a:cubicBezTo>
                    <a:pt x="3707282" y="1905499"/>
                    <a:pt x="3754397" y="1905499"/>
                    <a:pt x="3801511" y="1905499"/>
                  </a:cubicBezTo>
                  <a:cubicBezTo>
                    <a:pt x="3850405" y="1905499"/>
                    <a:pt x="3899195" y="1905499"/>
                    <a:pt x="3948089" y="1905394"/>
                  </a:cubicBezTo>
                  <a:cubicBezTo>
                    <a:pt x="3994994" y="1905394"/>
                    <a:pt x="4041795" y="1905394"/>
                    <a:pt x="4098122" y="1905394"/>
                  </a:cubicBezTo>
                  <a:cubicBezTo>
                    <a:pt x="3936049" y="2167873"/>
                    <a:pt x="3778373" y="2423234"/>
                    <a:pt x="3616403" y="2685505"/>
                  </a:cubicBezTo>
                  <a:lnTo>
                    <a:pt x="4124976" y="2747623"/>
                  </a:lnTo>
                  <a:lnTo>
                    <a:pt x="4124976" y="2858562"/>
                  </a:lnTo>
                  <a:lnTo>
                    <a:pt x="3859331" y="2810554"/>
                  </a:lnTo>
                  <a:cubicBezTo>
                    <a:pt x="3735472" y="2788894"/>
                    <a:pt x="3610854" y="2767326"/>
                    <a:pt x="3484797" y="2744240"/>
                  </a:cubicBezTo>
                  <a:lnTo>
                    <a:pt x="3484692" y="2744240"/>
                  </a:lnTo>
                  <a:cubicBezTo>
                    <a:pt x="3555678" y="2619858"/>
                    <a:pt x="3622999" y="2502072"/>
                    <a:pt x="3690111" y="2384076"/>
                  </a:cubicBezTo>
                  <a:cubicBezTo>
                    <a:pt x="3756071" y="2267966"/>
                    <a:pt x="3821823" y="2151750"/>
                    <a:pt x="3891761" y="2028310"/>
                  </a:cubicBezTo>
                  <a:cubicBezTo>
                    <a:pt x="3563530" y="1994283"/>
                    <a:pt x="3242943" y="1973971"/>
                    <a:pt x="2920679" y="1941201"/>
                  </a:cubicBezTo>
                  <a:cubicBezTo>
                    <a:pt x="3085161" y="1369755"/>
                    <a:pt x="3248491" y="802497"/>
                    <a:pt x="3412554" y="232202"/>
                  </a:cubicBezTo>
                  <a:cubicBezTo>
                    <a:pt x="3351724" y="223303"/>
                    <a:pt x="3297177" y="212101"/>
                    <a:pt x="3242105" y="207807"/>
                  </a:cubicBezTo>
                  <a:cubicBezTo>
                    <a:pt x="3087674" y="195663"/>
                    <a:pt x="2933138" y="183099"/>
                    <a:pt x="2778499" y="176922"/>
                  </a:cubicBezTo>
                  <a:cubicBezTo>
                    <a:pt x="2633909" y="171163"/>
                    <a:pt x="2489006" y="172210"/>
                    <a:pt x="2344207" y="172315"/>
                  </a:cubicBezTo>
                  <a:cubicBezTo>
                    <a:pt x="2183913" y="172420"/>
                    <a:pt x="2023620" y="173990"/>
                    <a:pt x="1863326" y="176607"/>
                  </a:cubicBezTo>
                  <a:cubicBezTo>
                    <a:pt x="1760616" y="178283"/>
                    <a:pt x="1657906" y="182261"/>
                    <a:pt x="1555197" y="186763"/>
                  </a:cubicBezTo>
                  <a:cubicBezTo>
                    <a:pt x="1412597" y="192941"/>
                    <a:pt x="1270102" y="199642"/>
                    <a:pt x="1127607" y="207912"/>
                  </a:cubicBezTo>
                  <a:cubicBezTo>
                    <a:pt x="992127" y="215765"/>
                    <a:pt x="856751" y="226130"/>
                    <a:pt x="721270" y="235029"/>
                  </a:cubicBezTo>
                  <a:cubicBezTo>
                    <a:pt x="646621" y="239951"/>
                    <a:pt x="571760" y="243301"/>
                    <a:pt x="497111" y="248849"/>
                  </a:cubicBezTo>
                  <a:cubicBezTo>
                    <a:pt x="420995" y="254504"/>
                    <a:pt x="344983" y="261833"/>
                    <a:pt x="263318" y="268952"/>
                  </a:cubicBezTo>
                  <a:cubicBezTo>
                    <a:pt x="516270" y="740620"/>
                    <a:pt x="766186" y="1206634"/>
                    <a:pt x="1019034" y="1677988"/>
                  </a:cubicBezTo>
                  <a:cubicBezTo>
                    <a:pt x="1127084" y="1643752"/>
                    <a:pt x="1227803" y="1597579"/>
                    <a:pt x="1331351" y="1559259"/>
                  </a:cubicBezTo>
                  <a:cubicBezTo>
                    <a:pt x="1435736" y="1520626"/>
                    <a:pt x="1538969" y="1478956"/>
                    <a:pt x="1642620" y="1438437"/>
                  </a:cubicBezTo>
                  <a:cubicBezTo>
                    <a:pt x="1746272" y="1397919"/>
                    <a:pt x="1849924" y="1357086"/>
                    <a:pt x="1953576" y="1316463"/>
                  </a:cubicBezTo>
                  <a:cubicBezTo>
                    <a:pt x="2057333" y="1275840"/>
                    <a:pt x="2161089" y="1235217"/>
                    <a:pt x="2264846" y="1194698"/>
                  </a:cubicBezTo>
                  <a:cubicBezTo>
                    <a:pt x="2368184" y="1154389"/>
                    <a:pt x="2471522" y="1114290"/>
                    <a:pt x="2582188" y="1071154"/>
                  </a:cubicBezTo>
                  <a:cubicBezTo>
                    <a:pt x="2583444" y="1095130"/>
                    <a:pt x="2584701" y="1111777"/>
                    <a:pt x="2585119" y="1128424"/>
                  </a:cubicBezTo>
                  <a:cubicBezTo>
                    <a:pt x="2589413" y="1327038"/>
                    <a:pt x="2593181" y="1525756"/>
                    <a:pt x="2597788" y="1724370"/>
                  </a:cubicBezTo>
                  <a:cubicBezTo>
                    <a:pt x="2600615" y="1848019"/>
                    <a:pt x="2604174" y="1971668"/>
                    <a:pt x="2607943" y="2095318"/>
                  </a:cubicBezTo>
                  <a:cubicBezTo>
                    <a:pt x="2610561" y="2180542"/>
                    <a:pt x="2614121" y="2265871"/>
                    <a:pt x="2617471" y="2351096"/>
                  </a:cubicBezTo>
                  <a:cubicBezTo>
                    <a:pt x="2617786" y="2357692"/>
                    <a:pt x="2620403" y="2364079"/>
                    <a:pt x="2622706" y="2374026"/>
                  </a:cubicBezTo>
                  <a:cubicBezTo>
                    <a:pt x="2887908" y="2330890"/>
                    <a:pt x="3151331" y="2288067"/>
                    <a:pt x="3423025" y="2243989"/>
                  </a:cubicBezTo>
                  <a:cubicBezTo>
                    <a:pt x="3341883" y="2503223"/>
                    <a:pt x="3263254" y="2754082"/>
                    <a:pt x="3183474" y="3008919"/>
                  </a:cubicBezTo>
                  <a:cubicBezTo>
                    <a:pt x="3461030" y="3029125"/>
                    <a:pt x="3732933" y="3049018"/>
                    <a:pt x="4011537" y="3069330"/>
                  </a:cubicBezTo>
                  <a:close/>
                </a:path>
              </a:pathLst>
            </a:custGeom>
            <a:solidFill>
              <a:schemeClr val="bg1">
                <a:alpha val="10000"/>
              </a:schemeClr>
            </a:solidFill>
            <a:ln w="0"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98D48796-4446-AC07-9C35-C0D0BED584BE}"/>
                </a:ext>
              </a:extLst>
            </p:cNvPr>
            <p:cNvSpPr/>
            <p:nvPr/>
          </p:nvSpPr>
          <p:spPr>
            <a:xfrm>
              <a:off x="7982396" y="3381104"/>
              <a:ext cx="4209605" cy="3476897"/>
            </a:xfrm>
            <a:custGeom>
              <a:avLst/>
              <a:gdLst>
                <a:gd name="connsiteX0" fmla="*/ 4209605 w 4209605"/>
                <a:gd name="connsiteY0" fmla="*/ 3006662 h 3476897"/>
                <a:gd name="connsiteX1" fmla="*/ 4209605 w 4209605"/>
                <a:gd name="connsiteY1" fmla="*/ 3206484 h 3476897"/>
                <a:gd name="connsiteX2" fmla="*/ 4175600 w 4209605"/>
                <a:gd name="connsiteY2" fmla="*/ 3279042 h 3476897"/>
                <a:gd name="connsiteX3" fmla="*/ 4197377 w 4209605"/>
                <a:gd name="connsiteY3" fmla="*/ 3083569 h 3476897"/>
                <a:gd name="connsiteX4" fmla="*/ 1797784 w 4209605"/>
                <a:gd name="connsiteY4" fmla="*/ 713 h 3476897"/>
                <a:gd name="connsiteX5" fmla="*/ 2330283 w 4209605"/>
                <a:gd name="connsiteY5" fmla="*/ 21339 h 3476897"/>
                <a:gd name="connsiteX6" fmla="*/ 2778079 w 4209605"/>
                <a:gd name="connsiteY6" fmla="*/ 52330 h 3476897"/>
                <a:gd name="connsiteX7" fmla="*/ 3266185 w 4209605"/>
                <a:gd name="connsiteY7" fmla="*/ 100491 h 3476897"/>
                <a:gd name="connsiteX8" fmla="*/ 3604049 w 4209605"/>
                <a:gd name="connsiteY8" fmla="*/ 135565 h 3476897"/>
                <a:gd name="connsiteX9" fmla="*/ 3088930 w 4209605"/>
                <a:gd name="connsiteY9" fmla="*/ 1901520 h 3476897"/>
                <a:gd name="connsiteX10" fmla="*/ 3230902 w 4209605"/>
                <a:gd name="connsiteY10" fmla="*/ 1905289 h 3476897"/>
                <a:gd name="connsiteX11" fmla="*/ 3377480 w 4209605"/>
                <a:gd name="connsiteY11" fmla="*/ 1905499 h 3476897"/>
                <a:gd name="connsiteX12" fmla="*/ 3518824 w 4209605"/>
                <a:gd name="connsiteY12" fmla="*/ 1905499 h 3476897"/>
                <a:gd name="connsiteX13" fmla="*/ 3660167 w 4209605"/>
                <a:gd name="connsiteY13" fmla="*/ 1905499 h 3476897"/>
                <a:gd name="connsiteX14" fmla="*/ 3801511 w 4209605"/>
                <a:gd name="connsiteY14" fmla="*/ 1905499 h 3476897"/>
                <a:gd name="connsiteX15" fmla="*/ 3948089 w 4209605"/>
                <a:gd name="connsiteY15" fmla="*/ 1905394 h 3476897"/>
                <a:gd name="connsiteX16" fmla="*/ 4098123 w 4209605"/>
                <a:gd name="connsiteY16" fmla="*/ 1905394 h 3476897"/>
                <a:gd name="connsiteX17" fmla="*/ 3616403 w 4209605"/>
                <a:gd name="connsiteY17" fmla="*/ 2685505 h 3476897"/>
                <a:gd name="connsiteX18" fmla="*/ 4013840 w 4209605"/>
                <a:gd name="connsiteY18" fmla="*/ 2734072 h 3476897"/>
                <a:gd name="connsiteX19" fmla="*/ 4209605 w 4209605"/>
                <a:gd name="connsiteY19" fmla="*/ 2757971 h 3476897"/>
                <a:gd name="connsiteX20" fmla="*/ 4209605 w 4209605"/>
                <a:gd name="connsiteY20" fmla="*/ 2873857 h 3476897"/>
                <a:gd name="connsiteX21" fmla="*/ 3859331 w 4209605"/>
                <a:gd name="connsiteY21" fmla="*/ 2810554 h 3476897"/>
                <a:gd name="connsiteX22" fmla="*/ 3484797 w 4209605"/>
                <a:gd name="connsiteY22" fmla="*/ 2744241 h 3476897"/>
                <a:gd name="connsiteX23" fmla="*/ 3484692 w 4209605"/>
                <a:gd name="connsiteY23" fmla="*/ 2744241 h 3476897"/>
                <a:gd name="connsiteX24" fmla="*/ 3690111 w 4209605"/>
                <a:gd name="connsiteY24" fmla="*/ 2384076 h 3476897"/>
                <a:gd name="connsiteX25" fmla="*/ 3891761 w 4209605"/>
                <a:gd name="connsiteY25" fmla="*/ 2028310 h 3476897"/>
                <a:gd name="connsiteX26" fmla="*/ 2920679 w 4209605"/>
                <a:gd name="connsiteY26" fmla="*/ 1941201 h 3476897"/>
                <a:gd name="connsiteX27" fmla="*/ 3412554 w 4209605"/>
                <a:gd name="connsiteY27" fmla="*/ 232202 h 3476897"/>
                <a:gd name="connsiteX28" fmla="*/ 3242105 w 4209605"/>
                <a:gd name="connsiteY28" fmla="*/ 207808 h 3476897"/>
                <a:gd name="connsiteX29" fmla="*/ 2778499 w 4209605"/>
                <a:gd name="connsiteY29" fmla="*/ 176922 h 3476897"/>
                <a:gd name="connsiteX30" fmla="*/ 2344207 w 4209605"/>
                <a:gd name="connsiteY30" fmla="*/ 172315 h 3476897"/>
                <a:gd name="connsiteX31" fmla="*/ 1863326 w 4209605"/>
                <a:gd name="connsiteY31" fmla="*/ 176607 h 3476897"/>
                <a:gd name="connsiteX32" fmla="*/ 1555196 w 4209605"/>
                <a:gd name="connsiteY32" fmla="*/ 186763 h 3476897"/>
                <a:gd name="connsiteX33" fmla="*/ 1127607 w 4209605"/>
                <a:gd name="connsiteY33" fmla="*/ 207912 h 3476897"/>
                <a:gd name="connsiteX34" fmla="*/ 721271 w 4209605"/>
                <a:gd name="connsiteY34" fmla="*/ 235029 h 3476897"/>
                <a:gd name="connsiteX35" fmla="*/ 497110 w 4209605"/>
                <a:gd name="connsiteY35" fmla="*/ 248849 h 3476897"/>
                <a:gd name="connsiteX36" fmla="*/ 263318 w 4209605"/>
                <a:gd name="connsiteY36" fmla="*/ 268952 h 3476897"/>
                <a:gd name="connsiteX37" fmla="*/ 1019034 w 4209605"/>
                <a:gd name="connsiteY37" fmla="*/ 1677988 h 3476897"/>
                <a:gd name="connsiteX38" fmla="*/ 1331351 w 4209605"/>
                <a:gd name="connsiteY38" fmla="*/ 1559260 h 3476897"/>
                <a:gd name="connsiteX39" fmla="*/ 1642620 w 4209605"/>
                <a:gd name="connsiteY39" fmla="*/ 1438437 h 3476897"/>
                <a:gd name="connsiteX40" fmla="*/ 1953576 w 4209605"/>
                <a:gd name="connsiteY40" fmla="*/ 1316463 h 3476897"/>
                <a:gd name="connsiteX41" fmla="*/ 2264846 w 4209605"/>
                <a:gd name="connsiteY41" fmla="*/ 1194698 h 3476897"/>
                <a:gd name="connsiteX42" fmla="*/ 2582188 w 4209605"/>
                <a:gd name="connsiteY42" fmla="*/ 1071154 h 3476897"/>
                <a:gd name="connsiteX43" fmla="*/ 2585119 w 4209605"/>
                <a:gd name="connsiteY43" fmla="*/ 1128424 h 3476897"/>
                <a:gd name="connsiteX44" fmla="*/ 2597788 w 4209605"/>
                <a:gd name="connsiteY44" fmla="*/ 1724370 h 3476897"/>
                <a:gd name="connsiteX45" fmla="*/ 2607943 w 4209605"/>
                <a:gd name="connsiteY45" fmla="*/ 2095318 h 3476897"/>
                <a:gd name="connsiteX46" fmla="*/ 2617471 w 4209605"/>
                <a:gd name="connsiteY46" fmla="*/ 2351096 h 3476897"/>
                <a:gd name="connsiteX47" fmla="*/ 2622706 w 4209605"/>
                <a:gd name="connsiteY47" fmla="*/ 2374026 h 3476897"/>
                <a:gd name="connsiteX48" fmla="*/ 3423025 w 4209605"/>
                <a:gd name="connsiteY48" fmla="*/ 2243990 h 3476897"/>
                <a:gd name="connsiteX49" fmla="*/ 3183474 w 4209605"/>
                <a:gd name="connsiteY49" fmla="*/ 3008919 h 3476897"/>
                <a:gd name="connsiteX50" fmla="*/ 4011537 w 4209605"/>
                <a:gd name="connsiteY50" fmla="*/ 3069330 h 3476897"/>
                <a:gd name="connsiteX51" fmla="*/ 3845371 w 4209605"/>
                <a:gd name="connsiteY51" fmla="*/ 3476897 h 3476897"/>
                <a:gd name="connsiteX52" fmla="*/ 3812983 w 4209605"/>
                <a:gd name="connsiteY52" fmla="*/ 3476897 h 3476897"/>
                <a:gd name="connsiteX53" fmla="*/ 3891553 w 4209605"/>
                <a:gd name="connsiteY53" fmla="*/ 3180520 h 3476897"/>
                <a:gd name="connsiteX54" fmla="*/ 3828000 w 4209605"/>
                <a:gd name="connsiteY54" fmla="*/ 3171411 h 3476897"/>
                <a:gd name="connsiteX55" fmla="*/ 3535052 w 4209605"/>
                <a:gd name="connsiteY55" fmla="*/ 3166490 h 3476897"/>
                <a:gd name="connsiteX56" fmla="*/ 3127459 w 4209605"/>
                <a:gd name="connsiteY56" fmla="*/ 3156335 h 3476897"/>
                <a:gd name="connsiteX57" fmla="*/ 3029985 w 4209605"/>
                <a:gd name="connsiteY57" fmla="*/ 3146703 h 3476897"/>
                <a:gd name="connsiteX58" fmla="*/ 3292046 w 4209605"/>
                <a:gd name="connsiteY58" fmla="*/ 2374235 h 3476897"/>
                <a:gd name="connsiteX59" fmla="*/ 2487540 w 4209605"/>
                <a:gd name="connsiteY59" fmla="*/ 2517044 h 3476897"/>
                <a:gd name="connsiteX60" fmla="*/ 2416031 w 4209605"/>
                <a:gd name="connsiteY60" fmla="*/ 1342114 h 3476897"/>
                <a:gd name="connsiteX61" fmla="*/ 1688269 w 4209605"/>
                <a:gd name="connsiteY61" fmla="*/ 1601453 h 3476897"/>
                <a:gd name="connsiteX62" fmla="*/ 960717 w 4209605"/>
                <a:gd name="connsiteY62" fmla="*/ 1871576 h 3476897"/>
                <a:gd name="connsiteX63" fmla="*/ 0 w 4209605"/>
                <a:gd name="connsiteY63" fmla="*/ 138079 h 3476897"/>
                <a:gd name="connsiteX64" fmla="*/ 158095 w 4209605"/>
                <a:gd name="connsiteY64" fmla="*/ 103423 h 3476897"/>
                <a:gd name="connsiteX65" fmla="*/ 482766 w 4209605"/>
                <a:gd name="connsiteY65" fmla="*/ 53691 h 3476897"/>
                <a:gd name="connsiteX66" fmla="*/ 716559 w 4209605"/>
                <a:gd name="connsiteY66" fmla="*/ 30762 h 3476897"/>
                <a:gd name="connsiteX67" fmla="*/ 1196604 w 4209605"/>
                <a:gd name="connsiteY67" fmla="*/ 7309 h 3476897"/>
                <a:gd name="connsiteX68" fmla="*/ 1797784 w 4209605"/>
                <a:gd name="connsiteY68" fmla="*/ 713 h 347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209605" h="3476897">
                  <a:moveTo>
                    <a:pt x="4209605" y="3006662"/>
                  </a:moveTo>
                  <a:lnTo>
                    <a:pt x="4209605" y="3206484"/>
                  </a:lnTo>
                  <a:lnTo>
                    <a:pt x="4175600" y="3279042"/>
                  </a:lnTo>
                  <a:cubicBezTo>
                    <a:pt x="4173192" y="3212244"/>
                    <a:pt x="4186384" y="3148064"/>
                    <a:pt x="4197377" y="3083569"/>
                  </a:cubicBezTo>
                  <a:close/>
                  <a:moveTo>
                    <a:pt x="1797784" y="713"/>
                  </a:moveTo>
                  <a:cubicBezTo>
                    <a:pt x="1975354" y="2703"/>
                    <a:pt x="2152923" y="12126"/>
                    <a:pt x="2330283" y="21339"/>
                  </a:cubicBezTo>
                  <a:cubicBezTo>
                    <a:pt x="2479687" y="29191"/>
                    <a:pt x="2628989" y="39557"/>
                    <a:pt x="2778079" y="52330"/>
                  </a:cubicBezTo>
                  <a:cubicBezTo>
                    <a:pt x="2940991" y="66255"/>
                    <a:pt x="3103484" y="84053"/>
                    <a:pt x="3266185" y="100491"/>
                  </a:cubicBezTo>
                  <a:cubicBezTo>
                    <a:pt x="3376643" y="111694"/>
                    <a:pt x="3487101" y="123421"/>
                    <a:pt x="3604049" y="135565"/>
                  </a:cubicBezTo>
                  <a:cubicBezTo>
                    <a:pt x="3431714" y="726485"/>
                    <a:pt x="3261055" y="1311543"/>
                    <a:pt x="3088930" y="1901520"/>
                  </a:cubicBezTo>
                  <a:cubicBezTo>
                    <a:pt x="3137929" y="1908849"/>
                    <a:pt x="3184625" y="1904556"/>
                    <a:pt x="3230902" y="1905289"/>
                  </a:cubicBezTo>
                  <a:cubicBezTo>
                    <a:pt x="3279691" y="1906022"/>
                    <a:pt x="3328586" y="1905499"/>
                    <a:pt x="3377480" y="1905499"/>
                  </a:cubicBezTo>
                  <a:cubicBezTo>
                    <a:pt x="3424595" y="1905499"/>
                    <a:pt x="3471709" y="1905499"/>
                    <a:pt x="3518824" y="1905499"/>
                  </a:cubicBezTo>
                  <a:lnTo>
                    <a:pt x="3660167" y="1905499"/>
                  </a:lnTo>
                  <a:cubicBezTo>
                    <a:pt x="3707282" y="1905499"/>
                    <a:pt x="3754397" y="1905499"/>
                    <a:pt x="3801511" y="1905499"/>
                  </a:cubicBezTo>
                  <a:cubicBezTo>
                    <a:pt x="3850405" y="1905499"/>
                    <a:pt x="3899195" y="1905499"/>
                    <a:pt x="3948089" y="1905394"/>
                  </a:cubicBezTo>
                  <a:cubicBezTo>
                    <a:pt x="3994994" y="1905394"/>
                    <a:pt x="4041795" y="1905394"/>
                    <a:pt x="4098123" y="1905394"/>
                  </a:cubicBezTo>
                  <a:cubicBezTo>
                    <a:pt x="3936049" y="2167874"/>
                    <a:pt x="3778373" y="2423234"/>
                    <a:pt x="3616403" y="2685505"/>
                  </a:cubicBezTo>
                  <a:cubicBezTo>
                    <a:pt x="3750417" y="2701890"/>
                    <a:pt x="3882364" y="2718014"/>
                    <a:pt x="4013840" y="2734072"/>
                  </a:cubicBezTo>
                  <a:lnTo>
                    <a:pt x="4209605" y="2757971"/>
                  </a:lnTo>
                  <a:lnTo>
                    <a:pt x="4209605" y="2873857"/>
                  </a:lnTo>
                  <a:lnTo>
                    <a:pt x="3859331" y="2810554"/>
                  </a:lnTo>
                  <a:cubicBezTo>
                    <a:pt x="3735472" y="2788895"/>
                    <a:pt x="3610854" y="2767327"/>
                    <a:pt x="3484797" y="2744241"/>
                  </a:cubicBezTo>
                  <a:lnTo>
                    <a:pt x="3484692" y="2744241"/>
                  </a:lnTo>
                  <a:cubicBezTo>
                    <a:pt x="3555678" y="2619858"/>
                    <a:pt x="3622999" y="2502072"/>
                    <a:pt x="3690111" y="2384076"/>
                  </a:cubicBezTo>
                  <a:cubicBezTo>
                    <a:pt x="3756071" y="2267966"/>
                    <a:pt x="3821823" y="2151750"/>
                    <a:pt x="3891761" y="2028310"/>
                  </a:cubicBezTo>
                  <a:cubicBezTo>
                    <a:pt x="3563530" y="1994284"/>
                    <a:pt x="3242943" y="1973971"/>
                    <a:pt x="2920679" y="1941201"/>
                  </a:cubicBezTo>
                  <a:cubicBezTo>
                    <a:pt x="3085161" y="1369755"/>
                    <a:pt x="3248491" y="802497"/>
                    <a:pt x="3412554" y="232202"/>
                  </a:cubicBezTo>
                  <a:cubicBezTo>
                    <a:pt x="3351724" y="223303"/>
                    <a:pt x="3297177" y="212101"/>
                    <a:pt x="3242105" y="207808"/>
                  </a:cubicBezTo>
                  <a:cubicBezTo>
                    <a:pt x="3087674" y="195663"/>
                    <a:pt x="2933139" y="183099"/>
                    <a:pt x="2778499" y="176922"/>
                  </a:cubicBezTo>
                  <a:cubicBezTo>
                    <a:pt x="2633909" y="171163"/>
                    <a:pt x="2489006" y="172210"/>
                    <a:pt x="2344207" y="172315"/>
                  </a:cubicBezTo>
                  <a:cubicBezTo>
                    <a:pt x="2183913" y="172420"/>
                    <a:pt x="2023620" y="173990"/>
                    <a:pt x="1863326" y="176607"/>
                  </a:cubicBezTo>
                  <a:cubicBezTo>
                    <a:pt x="1760616" y="178283"/>
                    <a:pt x="1657906" y="182261"/>
                    <a:pt x="1555196" y="186763"/>
                  </a:cubicBezTo>
                  <a:cubicBezTo>
                    <a:pt x="1412597" y="192941"/>
                    <a:pt x="1270101" y="199642"/>
                    <a:pt x="1127607" y="207912"/>
                  </a:cubicBezTo>
                  <a:cubicBezTo>
                    <a:pt x="992127" y="215765"/>
                    <a:pt x="856751" y="226130"/>
                    <a:pt x="721271" y="235029"/>
                  </a:cubicBezTo>
                  <a:cubicBezTo>
                    <a:pt x="646620" y="239951"/>
                    <a:pt x="571761" y="243301"/>
                    <a:pt x="497110" y="248849"/>
                  </a:cubicBezTo>
                  <a:cubicBezTo>
                    <a:pt x="420994" y="254504"/>
                    <a:pt x="344983" y="261833"/>
                    <a:pt x="263318" y="268952"/>
                  </a:cubicBezTo>
                  <a:cubicBezTo>
                    <a:pt x="516270" y="740620"/>
                    <a:pt x="766186" y="1206634"/>
                    <a:pt x="1019034" y="1677988"/>
                  </a:cubicBezTo>
                  <a:cubicBezTo>
                    <a:pt x="1127084" y="1643752"/>
                    <a:pt x="1227803" y="1597579"/>
                    <a:pt x="1331351" y="1559260"/>
                  </a:cubicBezTo>
                  <a:cubicBezTo>
                    <a:pt x="1435735" y="1520626"/>
                    <a:pt x="1538969" y="1478956"/>
                    <a:pt x="1642620" y="1438437"/>
                  </a:cubicBezTo>
                  <a:cubicBezTo>
                    <a:pt x="1746273" y="1397919"/>
                    <a:pt x="1849924" y="1357086"/>
                    <a:pt x="1953576" y="1316463"/>
                  </a:cubicBezTo>
                  <a:cubicBezTo>
                    <a:pt x="2057333" y="1275840"/>
                    <a:pt x="2161089" y="1235217"/>
                    <a:pt x="2264846" y="1194698"/>
                  </a:cubicBezTo>
                  <a:cubicBezTo>
                    <a:pt x="2368184" y="1154389"/>
                    <a:pt x="2471522" y="1114290"/>
                    <a:pt x="2582188" y="1071154"/>
                  </a:cubicBezTo>
                  <a:cubicBezTo>
                    <a:pt x="2583444" y="1095130"/>
                    <a:pt x="2584701" y="1111777"/>
                    <a:pt x="2585119" y="1128424"/>
                  </a:cubicBezTo>
                  <a:cubicBezTo>
                    <a:pt x="2589413" y="1327038"/>
                    <a:pt x="2593181" y="1525756"/>
                    <a:pt x="2597788" y="1724370"/>
                  </a:cubicBezTo>
                  <a:cubicBezTo>
                    <a:pt x="2600615" y="1848019"/>
                    <a:pt x="2604175" y="1971668"/>
                    <a:pt x="2607943" y="2095318"/>
                  </a:cubicBezTo>
                  <a:cubicBezTo>
                    <a:pt x="2610561" y="2180542"/>
                    <a:pt x="2614121" y="2265872"/>
                    <a:pt x="2617471" y="2351096"/>
                  </a:cubicBezTo>
                  <a:cubicBezTo>
                    <a:pt x="2617786" y="2357692"/>
                    <a:pt x="2620403" y="2364080"/>
                    <a:pt x="2622706" y="2374026"/>
                  </a:cubicBezTo>
                  <a:cubicBezTo>
                    <a:pt x="2887908" y="2330890"/>
                    <a:pt x="3151331" y="2288067"/>
                    <a:pt x="3423025" y="2243990"/>
                  </a:cubicBezTo>
                  <a:cubicBezTo>
                    <a:pt x="3341883" y="2503224"/>
                    <a:pt x="3263254" y="2754082"/>
                    <a:pt x="3183474" y="3008919"/>
                  </a:cubicBezTo>
                  <a:cubicBezTo>
                    <a:pt x="3461030" y="3029126"/>
                    <a:pt x="3732933" y="3049019"/>
                    <a:pt x="4011537" y="3069330"/>
                  </a:cubicBezTo>
                  <a:lnTo>
                    <a:pt x="3845371" y="3476897"/>
                  </a:lnTo>
                  <a:lnTo>
                    <a:pt x="3812983" y="3476897"/>
                  </a:lnTo>
                  <a:lnTo>
                    <a:pt x="3891553" y="3180520"/>
                  </a:lnTo>
                  <a:cubicBezTo>
                    <a:pt x="3868309" y="3177066"/>
                    <a:pt x="3848207" y="3171831"/>
                    <a:pt x="3828000" y="3171411"/>
                  </a:cubicBezTo>
                  <a:cubicBezTo>
                    <a:pt x="3730315" y="3169109"/>
                    <a:pt x="3632632" y="3168480"/>
                    <a:pt x="3535052" y="3166490"/>
                  </a:cubicBezTo>
                  <a:cubicBezTo>
                    <a:pt x="3399153" y="3163664"/>
                    <a:pt x="3263359" y="3160418"/>
                    <a:pt x="3127459" y="3156335"/>
                  </a:cubicBezTo>
                  <a:cubicBezTo>
                    <a:pt x="3096469" y="3155392"/>
                    <a:pt x="3065688" y="3150367"/>
                    <a:pt x="3029985" y="3146703"/>
                  </a:cubicBezTo>
                  <a:cubicBezTo>
                    <a:pt x="3116885" y="2890505"/>
                    <a:pt x="3203157" y="2636401"/>
                    <a:pt x="3292046" y="2374235"/>
                  </a:cubicBezTo>
                  <a:cubicBezTo>
                    <a:pt x="3019411" y="2422606"/>
                    <a:pt x="2755255" y="2469511"/>
                    <a:pt x="2487540" y="2517044"/>
                  </a:cubicBezTo>
                  <a:cubicBezTo>
                    <a:pt x="2463565" y="2122644"/>
                    <a:pt x="2439798" y="1732431"/>
                    <a:pt x="2416031" y="1342114"/>
                  </a:cubicBezTo>
                  <a:cubicBezTo>
                    <a:pt x="2371639" y="1345360"/>
                    <a:pt x="1968025" y="1493090"/>
                    <a:pt x="1688269" y="1601453"/>
                  </a:cubicBezTo>
                  <a:cubicBezTo>
                    <a:pt x="1448404" y="1694426"/>
                    <a:pt x="1206026" y="1780802"/>
                    <a:pt x="960717" y="1871576"/>
                  </a:cubicBezTo>
                  <a:cubicBezTo>
                    <a:pt x="640966" y="1294267"/>
                    <a:pt x="322054" y="718948"/>
                    <a:pt x="0" y="138079"/>
                  </a:cubicBezTo>
                  <a:cubicBezTo>
                    <a:pt x="54862" y="125933"/>
                    <a:pt x="106060" y="112218"/>
                    <a:pt x="158095" y="103423"/>
                  </a:cubicBezTo>
                  <a:cubicBezTo>
                    <a:pt x="266040" y="85310"/>
                    <a:pt x="374298" y="68244"/>
                    <a:pt x="482766" y="53691"/>
                  </a:cubicBezTo>
                  <a:cubicBezTo>
                    <a:pt x="560348" y="43326"/>
                    <a:pt x="638454" y="35369"/>
                    <a:pt x="716559" y="30762"/>
                  </a:cubicBezTo>
                  <a:cubicBezTo>
                    <a:pt x="876434" y="21129"/>
                    <a:pt x="1036518" y="11602"/>
                    <a:pt x="1196604" y="7309"/>
                  </a:cubicBezTo>
                  <a:cubicBezTo>
                    <a:pt x="1396892" y="1970"/>
                    <a:pt x="1597391" y="-1590"/>
                    <a:pt x="1797784" y="713"/>
                  </a:cubicBezTo>
                  <a:close/>
                </a:path>
              </a:pathLst>
            </a:custGeom>
            <a:solidFill>
              <a:schemeClr val="tx1">
                <a:alpha val="4000"/>
              </a:schemeClr>
            </a:solidFill>
            <a:ln w="0" cap="flat">
              <a:noFill/>
              <a:prstDash val="solid"/>
              <a:miter/>
            </a:ln>
          </p:spPr>
          <p:txBody>
            <a:bodyPr wrap="square" rtlCol="0" anchor="ctr">
              <a:noAutofit/>
            </a:bodyPr>
            <a:lstStyle/>
            <a:p>
              <a:endParaRPr lang="en-US"/>
            </a:p>
          </p:txBody>
        </p:sp>
        <p:sp>
          <p:nvSpPr>
            <p:cNvPr id="2" name="Freeform: Shape 1">
              <a:extLst>
                <a:ext uri="{FF2B5EF4-FFF2-40B4-BE49-F238E27FC236}">
                  <a16:creationId xmlns:a16="http://schemas.microsoft.com/office/drawing/2014/main" id="{EF6D3B28-DB4E-D263-3BEB-D41D2B0E8B74}"/>
                </a:ext>
              </a:extLst>
            </p:cNvPr>
            <p:cNvSpPr/>
            <p:nvPr/>
          </p:nvSpPr>
          <p:spPr bwMode="auto">
            <a:xfrm>
              <a:off x="0" y="0"/>
              <a:ext cx="10839450" cy="1600200"/>
            </a:xfrm>
            <a:custGeom>
              <a:avLst/>
              <a:gdLst>
                <a:gd name="connsiteX0" fmla="*/ 0 w 10839450"/>
                <a:gd name="connsiteY0" fmla="*/ 0 h 1600200"/>
                <a:gd name="connsiteX1" fmla="*/ 10140339 w 10839450"/>
                <a:gd name="connsiteY1" fmla="*/ 0 h 1600200"/>
                <a:gd name="connsiteX2" fmla="*/ 10839450 w 10839450"/>
                <a:gd name="connsiteY2" fmla="*/ 1600200 h 1600200"/>
                <a:gd name="connsiteX3" fmla="*/ 0 w 10839450"/>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10839450" h="1600200">
                  <a:moveTo>
                    <a:pt x="0" y="0"/>
                  </a:moveTo>
                  <a:lnTo>
                    <a:pt x="10140339" y="0"/>
                  </a:lnTo>
                  <a:lnTo>
                    <a:pt x="10839450" y="1600200"/>
                  </a:lnTo>
                  <a:lnTo>
                    <a:pt x="0" y="1600200"/>
                  </a:ln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p>
              <a:pPr algn="ctr"/>
              <a:endParaRPr lang="en-US"/>
            </a:p>
          </p:txBody>
        </p:sp>
        <p:pic>
          <p:nvPicPr>
            <p:cNvPr id="17" name="Picture 16">
              <a:extLst>
                <a:ext uri="{FF2B5EF4-FFF2-40B4-BE49-F238E27FC236}">
                  <a16:creationId xmlns:a16="http://schemas.microsoft.com/office/drawing/2014/main" id="{B3A5A4E1-5C6A-B299-0594-BE6F4D9D5C89}"/>
                </a:ext>
              </a:extLst>
            </p:cNvPr>
            <p:cNvPicPr>
              <a:picLocks noChangeAspect="1"/>
            </p:cNvPicPr>
            <p:nvPr/>
          </p:nvPicPr>
          <p:blipFill rotWithShape="1">
            <a:blip r:embed="rId2">
              <a:extLst>
                <a:ext uri="{28A0092B-C50C-407E-A947-70E740481C1C}">
                  <a14:useLocalDpi xmlns:a14="http://schemas.microsoft.com/office/drawing/2010/main" val="0"/>
                </a:ext>
              </a:extLst>
            </a:blip>
            <a:srcRect r="29942" b="9725"/>
            <a:stretch/>
          </p:blipFill>
          <p:spPr>
            <a:xfrm>
              <a:off x="9671586" y="3457204"/>
              <a:ext cx="2520414" cy="3400796"/>
            </a:xfrm>
            <a:prstGeom prst="rect">
              <a:avLst/>
            </a:prstGeom>
            <a:effectLst>
              <a:outerShdw blurRad="495300" sx="102000" sy="102000" algn="ctr" rotWithShape="0">
                <a:prstClr val="black">
                  <a:alpha val="48000"/>
                </a:prstClr>
              </a:outerShdw>
            </a:effectLst>
          </p:spPr>
        </p:pic>
      </p:grpSp>
      <p:sp>
        <p:nvSpPr>
          <p:cNvPr id="8" name="Title 1">
            <a:extLst>
              <a:ext uri="{FF2B5EF4-FFF2-40B4-BE49-F238E27FC236}">
                <a16:creationId xmlns:a16="http://schemas.microsoft.com/office/drawing/2014/main" id="{7A75912A-C966-47CA-4D34-B522D9C11DF6}"/>
              </a:ext>
            </a:extLst>
          </p:cNvPr>
          <p:cNvSpPr>
            <a:spLocks noGrp="1"/>
          </p:cNvSpPr>
          <p:nvPr>
            <p:ph type="title" hasCustomPrompt="1"/>
          </p:nvPr>
        </p:nvSpPr>
        <p:spPr>
          <a:xfrm>
            <a:off x="188686" y="678179"/>
            <a:ext cx="11531838" cy="641022"/>
          </a:xfrm>
        </p:spPr>
        <p:txBody>
          <a:bodyPr>
            <a:noAutofit/>
          </a:bodyPr>
          <a:lstStyle>
            <a:lvl1pPr>
              <a:lnSpc>
                <a:spcPct val="100000"/>
              </a:lnSpc>
              <a:defRPr sz="5400" b="0">
                <a:solidFill>
                  <a:schemeClr val="bg1"/>
                </a:solidFill>
                <a:effectLst>
                  <a:outerShdw blurRad="38100" sx="101000" sy="101000" algn="ctr" rotWithShape="0">
                    <a:prstClr val="black">
                      <a:alpha val="27000"/>
                    </a:prstClr>
                  </a:outerShdw>
                </a:effectLst>
                <a:latin typeface="Luckiest Guy" panose="02000506000000020004" pitchFamily="2" charset="0"/>
              </a:defRPr>
            </a:lvl1pPr>
          </a:lstStyle>
          <a:p>
            <a:r>
              <a:rPr lang="en-US" dirty="0"/>
              <a:t>CLICK TO EDIT SLIDE HEADLINE</a:t>
            </a:r>
          </a:p>
        </p:txBody>
      </p:sp>
    </p:spTree>
    <p:extLst>
      <p:ext uri="{BB962C8B-B14F-4D97-AF65-F5344CB8AC3E}">
        <p14:creationId xmlns:p14="http://schemas.microsoft.com/office/powerpoint/2010/main" val="170763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lement-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E88DC34-58B1-9730-B68C-D7B5B3D8AB35}"/>
              </a:ext>
            </a:extLst>
          </p:cNvPr>
          <p:cNvGrpSpPr/>
          <p:nvPr userDrawn="1"/>
        </p:nvGrpSpPr>
        <p:grpSpPr>
          <a:xfrm>
            <a:off x="0" y="0"/>
            <a:ext cx="12192001" cy="6858001"/>
            <a:chOff x="0" y="0"/>
            <a:chExt cx="12192001" cy="6858001"/>
          </a:xfrm>
        </p:grpSpPr>
        <p:sp>
          <p:nvSpPr>
            <p:cNvPr id="4" name="Freeform: Shape 3">
              <a:extLst>
                <a:ext uri="{FF2B5EF4-FFF2-40B4-BE49-F238E27FC236}">
                  <a16:creationId xmlns:a16="http://schemas.microsoft.com/office/drawing/2014/main" id="{6CE77728-9339-C0EE-3E33-169FD5FD8021}"/>
                </a:ext>
              </a:extLst>
            </p:cNvPr>
            <p:cNvSpPr/>
            <p:nvPr/>
          </p:nvSpPr>
          <p:spPr bwMode="auto">
            <a:xfrm>
              <a:off x="0" y="0"/>
              <a:ext cx="6530122" cy="6858000"/>
            </a:xfrm>
            <a:custGeom>
              <a:avLst/>
              <a:gdLst>
                <a:gd name="connsiteX0" fmla="*/ 0 w 6530122"/>
                <a:gd name="connsiteY0" fmla="*/ 0 h 6858000"/>
                <a:gd name="connsiteX1" fmla="*/ 6530122 w 6530122"/>
                <a:gd name="connsiteY1" fmla="*/ 0 h 6858000"/>
                <a:gd name="connsiteX2" fmla="*/ 4815622 w 6530122"/>
                <a:gd name="connsiteY2" fmla="*/ 6858000 h 6858000"/>
                <a:gd name="connsiteX3" fmla="*/ 0 w 65301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30122" h="6858000">
                  <a:moveTo>
                    <a:pt x="0" y="0"/>
                  </a:moveTo>
                  <a:lnTo>
                    <a:pt x="6530122" y="0"/>
                  </a:lnTo>
                  <a:lnTo>
                    <a:pt x="4815622" y="6858000"/>
                  </a:lnTo>
                  <a:lnTo>
                    <a:pt x="0" y="6858000"/>
                  </a:ln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p>
              <a:pPr algn="ctr"/>
              <a:endParaRPr lang="en-US" dirty="0"/>
            </a:p>
          </p:txBody>
        </p:sp>
        <p:sp>
          <p:nvSpPr>
            <p:cNvPr id="9" name="Freeform: Shape 8">
              <a:extLst>
                <a:ext uri="{FF2B5EF4-FFF2-40B4-BE49-F238E27FC236}">
                  <a16:creationId xmlns:a16="http://schemas.microsoft.com/office/drawing/2014/main" id="{949B1FF7-8ABC-6999-7F0B-7BB6BBCB15EA}"/>
                </a:ext>
              </a:extLst>
            </p:cNvPr>
            <p:cNvSpPr/>
            <p:nvPr/>
          </p:nvSpPr>
          <p:spPr>
            <a:xfrm rot="10800000">
              <a:off x="0" y="0"/>
              <a:ext cx="6229350" cy="4830336"/>
            </a:xfrm>
            <a:custGeom>
              <a:avLst/>
              <a:gdLst>
                <a:gd name="connsiteX0" fmla="*/ 5998354 w 6229350"/>
                <a:gd name="connsiteY0" fmla="*/ 4830336 h 4830336"/>
                <a:gd name="connsiteX1" fmla="*/ 5887509 w 6229350"/>
                <a:gd name="connsiteY1" fmla="*/ 4830336 h 4830336"/>
                <a:gd name="connsiteX2" fmla="*/ 5891549 w 6229350"/>
                <a:gd name="connsiteY2" fmla="*/ 4815094 h 4830336"/>
                <a:gd name="connsiteX3" fmla="*/ 5795336 w 6229350"/>
                <a:gd name="connsiteY3" fmla="*/ 4801304 h 4830336"/>
                <a:gd name="connsiteX4" fmla="*/ 5351832 w 6229350"/>
                <a:gd name="connsiteY4" fmla="*/ 4793854 h 4830336"/>
                <a:gd name="connsiteX5" fmla="*/ 4734764 w 6229350"/>
                <a:gd name="connsiteY5" fmla="*/ 4778479 h 4830336"/>
                <a:gd name="connsiteX6" fmla="*/ 4587195 w 6229350"/>
                <a:gd name="connsiteY6" fmla="*/ 4763897 h 4830336"/>
                <a:gd name="connsiteX7" fmla="*/ 4983937 w 6229350"/>
                <a:gd name="connsiteY7" fmla="*/ 3594432 h 4830336"/>
                <a:gd name="connsiteX8" fmla="*/ 3765969 w 6229350"/>
                <a:gd name="connsiteY8" fmla="*/ 3810635 h 4830336"/>
                <a:gd name="connsiteX9" fmla="*/ 3657708 w 6229350"/>
                <a:gd name="connsiteY9" fmla="*/ 2031870 h 4830336"/>
                <a:gd name="connsiteX10" fmla="*/ 2555926 w 6229350"/>
                <a:gd name="connsiteY10" fmla="*/ 2424492 h 4830336"/>
                <a:gd name="connsiteX11" fmla="*/ 1454461 w 6229350"/>
                <a:gd name="connsiteY11" fmla="*/ 2833440 h 4830336"/>
                <a:gd name="connsiteX12" fmla="*/ 0 w 6229350"/>
                <a:gd name="connsiteY12" fmla="*/ 209042 h 4830336"/>
                <a:gd name="connsiteX13" fmla="*/ 239346 w 6229350"/>
                <a:gd name="connsiteY13" fmla="*/ 156576 h 4830336"/>
                <a:gd name="connsiteX14" fmla="*/ 730876 w 6229350"/>
                <a:gd name="connsiteY14" fmla="*/ 81284 h 4830336"/>
                <a:gd name="connsiteX15" fmla="*/ 1084822 w 6229350"/>
                <a:gd name="connsiteY15" fmla="*/ 46572 h 4830336"/>
                <a:gd name="connsiteX16" fmla="*/ 1811578 w 6229350"/>
                <a:gd name="connsiteY16" fmla="*/ 11066 h 4830336"/>
                <a:gd name="connsiteX17" fmla="*/ 2721725 w 6229350"/>
                <a:gd name="connsiteY17" fmla="*/ 1080 h 4830336"/>
                <a:gd name="connsiteX18" fmla="*/ 3527891 w 6229350"/>
                <a:gd name="connsiteY18" fmla="*/ 32306 h 4830336"/>
                <a:gd name="connsiteX19" fmla="*/ 4205826 w 6229350"/>
                <a:gd name="connsiteY19" fmla="*/ 79224 h 4830336"/>
                <a:gd name="connsiteX20" fmla="*/ 4944785 w 6229350"/>
                <a:gd name="connsiteY20" fmla="*/ 152137 h 4830336"/>
                <a:gd name="connsiteX21" fmla="*/ 5456288 w 6229350"/>
                <a:gd name="connsiteY21" fmla="*/ 205237 h 4830336"/>
                <a:gd name="connsiteX22" fmla="*/ 4676433 w 6229350"/>
                <a:gd name="connsiteY22" fmla="*/ 2878774 h 4830336"/>
                <a:gd name="connsiteX23" fmla="*/ 4891369 w 6229350"/>
                <a:gd name="connsiteY23" fmla="*/ 2884480 h 4830336"/>
                <a:gd name="connsiteX24" fmla="*/ 5113278 w 6229350"/>
                <a:gd name="connsiteY24" fmla="*/ 2884797 h 4830336"/>
                <a:gd name="connsiteX25" fmla="*/ 5327264 w 6229350"/>
                <a:gd name="connsiteY25" fmla="*/ 2884797 h 4830336"/>
                <a:gd name="connsiteX26" fmla="*/ 5541248 w 6229350"/>
                <a:gd name="connsiteY26" fmla="*/ 2884797 h 4830336"/>
                <a:gd name="connsiteX27" fmla="*/ 5755233 w 6229350"/>
                <a:gd name="connsiteY27" fmla="*/ 2884797 h 4830336"/>
                <a:gd name="connsiteX28" fmla="*/ 5977143 w 6229350"/>
                <a:gd name="connsiteY28" fmla="*/ 2884638 h 4830336"/>
                <a:gd name="connsiteX29" fmla="*/ 6204283 w 6229350"/>
                <a:gd name="connsiteY29" fmla="*/ 2884638 h 4830336"/>
                <a:gd name="connsiteX30" fmla="*/ 5474992 w 6229350"/>
                <a:gd name="connsiteY30" fmla="*/ 4065674 h 4830336"/>
                <a:gd name="connsiteX31" fmla="*/ 6076685 w 6229350"/>
                <a:gd name="connsiteY31" fmla="*/ 4139201 h 4830336"/>
                <a:gd name="connsiteX32" fmla="*/ 6229350 w 6229350"/>
                <a:gd name="connsiteY32" fmla="*/ 4157839 h 4830336"/>
                <a:gd name="connsiteX33" fmla="*/ 6229350 w 6229350"/>
                <a:gd name="connsiteY33" fmla="*/ 4324854 h 4830336"/>
                <a:gd name="connsiteX34" fmla="*/ 5842768 w 6229350"/>
                <a:gd name="connsiteY34" fmla="*/ 4254990 h 4830336"/>
                <a:gd name="connsiteX35" fmla="*/ 5275748 w 6229350"/>
                <a:gd name="connsiteY35" fmla="*/ 4154596 h 4830336"/>
                <a:gd name="connsiteX36" fmla="*/ 5275590 w 6229350"/>
                <a:gd name="connsiteY36" fmla="*/ 4154596 h 4830336"/>
                <a:gd name="connsiteX37" fmla="*/ 5586581 w 6229350"/>
                <a:gd name="connsiteY37" fmla="*/ 3609332 h 4830336"/>
                <a:gd name="connsiteX38" fmla="*/ 5891866 w 6229350"/>
                <a:gd name="connsiteY38" fmla="*/ 3070725 h 4830336"/>
                <a:gd name="connsiteX39" fmla="*/ 4421713 w 6229350"/>
                <a:gd name="connsiteY39" fmla="*/ 2938848 h 4830336"/>
                <a:gd name="connsiteX40" fmla="*/ 5166378 w 6229350"/>
                <a:gd name="connsiteY40" fmla="*/ 351539 h 4830336"/>
                <a:gd name="connsiteX41" fmla="*/ 4908329 w 6229350"/>
                <a:gd name="connsiteY41" fmla="*/ 314607 h 4830336"/>
                <a:gd name="connsiteX42" fmla="*/ 4206461 w 6229350"/>
                <a:gd name="connsiteY42" fmla="*/ 267848 h 4830336"/>
                <a:gd name="connsiteX43" fmla="*/ 3548973 w 6229350"/>
                <a:gd name="connsiteY43" fmla="*/ 260873 h 4830336"/>
                <a:gd name="connsiteX44" fmla="*/ 2820950 w 6229350"/>
                <a:gd name="connsiteY44" fmla="*/ 267371 h 4830336"/>
                <a:gd name="connsiteX45" fmla="*/ 2354463 w 6229350"/>
                <a:gd name="connsiteY45" fmla="*/ 282747 h 4830336"/>
                <a:gd name="connsiteX46" fmla="*/ 1707122 w 6229350"/>
                <a:gd name="connsiteY46" fmla="*/ 314765 h 4830336"/>
                <a:gd name="connsiteX47" fmla="*/ 1091955 w 6229350"/>
                <a:gd name="connsiteY47" fmla="*/ 355819 h 4830336"/>
                <a:gd name="connsiteX48" fmla="*/ 752592 w 6229350"/>
                <a:gd name="connsiteY48" fmla="*/ 376741 h 4830336"/>
                <a:gd name="connsiteX49" fmla="*/ 398645 w 6229350"/>
                <a:gd name="connsiteY49" fmla="*/ 407175 h 4830336"/>
                <a:gd name="connsiteX50" fmla="*/ 1542749 w 6229350"/>
                <a:gd name="connsiteY50" fmla="*/ 2540362 h 4830336"/>
                <a:gd name="connsiteX51" fmla="*/ 2015576 w 6229350"/>
                <a:gd name="connsiteY51" fmla="*/ 2360614 h 4830336"/>
                <a:gd name="connsiteX52" fmla="*/ 2486817 w 6229350"/>
                <a:gd name="connsiteY52" fmla="*/ 2177698 h 4830336"/>
                <a:gd name="connsiteX53" fmla="*/ 2957583 w 6229350"/>
                <a:gd name="connsiteY53" fmla="*/ 1993037 h 4830336"/>
                <a:gd name="connsiteX54" fmla="*/ 3428825 w 6229350"/>
                <a:gd name="connsiteY54" fmla="*/ 1808693 h 4830336"/>
                <a:gd name="connsiteX55" fmla="*/ 3909259 w 6229350"/>
                <a:gd name="connsiteY55" fmla="*/ 1621655 h 4830336"/>
                <a:gd name="connsiteX56" fmla="*/ 3913698 w 6229350"/>
                <a:gd name="connsiteY56" fmla="*/ 1708358 h 4830336"/>
                <a:gd name="connsiteX57" fmla="*/ 3932877 w 6229350"/>
                <a:gd name="connsiteY57" fmla="*/ 2610581 h 4830336"/>
                <a:gd name="connsiteX58" fmla="*/ 3948251 w 6229350"/>
                <a:gd name="connsiteY58" fmla="*/ 3172170 h 4830336"/>
                <a:gd name="connsiteX59" fmla="*/ 3962676 w 6229350"/>
                <a:gd name="connsiteY59" fmla="*/ 3559402 h 4830336"/>
                <a:gd name="connsiteX60" fmla="*/ 3970602 w 6229350"/>
                <a:gd name="connsiteY60" fmla="*/ 3594116 h 4830336"/>
                <a:gd name="connsiteX61" fmla="*/ 5182230 w 6229350"/>
                <a:gd name="connsiteY61" fmla="*/ 3397250 h 4830336"/>
                <a:gd name="connsiteX62" fmla="*/ 4819566 w 6229350"/>
                <a:gd name="connsiteY62" fmla="*/ 4555302 h 4830336"/>
                <a:gd name="connsiteX63" fmla="*/ 6073198 w 6229350"/>
                <a:gd name="connsiteY63" fmla="*/ 4646759 h 483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29350" h="4830336">
                  <a:moveTo>
                    <a:pt x="5998354" y="4830336"/>
                  </a:moveTo>
                  <a:lnTo>
                    <a:pt x="5887509" y="4830336"/>
                  </a:lnTo>
                  <a:lnTo>
                    <a:pt x="5891549" y="4815094"/>
                  </a:lnTo>
                  <a:cubicBezTo>
                    <a:pt x="5856361" y="4809864"/>
                    <a:pt x="5825927" y="4801939"/>
                    <a:pt x="5795336" y="4801304"/>
                  </a:cubicBezTo>
                  <a:cubicBezTo>
                    <a:pt x="5647448" y="4797818"/>
                    <a:pt x="5499561" y="4796867"/>
                    <a:pt x="5351832" y="4793854"/>
                  </a:cubicBezTo>
                  <a:cubicBezTo>
                    <a:pt x="5146090" y="4789575"/>
                    <a:pt x="4940507" y="4784661"/>
                    <a:pt x="4734764" y="4778479"/>
                  </a:cubicBezTo>
                  <a:cubicBezTo>
                    <a:pt x="4687846" y="4777052"/>
                    <a:pt x="4641246" y="4769444"/>
                    <a:pt x="4587195" y="4763897"/>
                  </a:cubicBezTo>
                  <a:cubicBezTo>
                    <a:pt x="4718755" y="4376030"/>
                    <a:pt x="4849365" y="3991334"/>
                    <a:pt x="4983937" y="3594432"/>
                  </a:cubicBezTo>
                  <a:cubicBezTo>
                    <a:pt x="4571185" y="3667662"/>
                    <a:pt x="4171272" y="3738673"/>
                    <a:pt x="3765969" y="3810635"/>
                  </a:cubicBezTo>
                  <a:cubicBezTo>
                    <a:pt x="3729671" y="3213541"/>
                    <a:pt x="3693690" y="2622784"/>
                    <a:pt x="3657708" y="2031870"/>
                  </a:cubicBezTo>
                  <a:cubicBezTo>
                    <a:pt x="3590502" y="2036785"/>
                    <a:pt x="2979458" y="2260438"/>
                    <a:pt x="2555926" y="2424492"/>
                  </a:cubicBezTo>
                  <a:cubicBezTo>
                    <a:pt x="2192787" y="2565247"/>
                    <a:pt x="1825842" y="2696015"/>
                    <a:pt x="1454461" y="2833440"/>
                  </a:cubicBezTo>
                  <a:cubicBezTo>
                    <a:pt x="970380" y="1959433"/>
                    <a:pt x="487567" y="1088438"/>
                    <a:pt x="0" y="209042"/>
                  </a:cubicBezTo>
                  <a:cubicBezTo>
                    <a:pt x="83058" y="190655"/>
                    <a:pt x="160568" y="169891"/>
                    <a:pt x="239346" y="156576"/>
                  </a:cubicBezTo>
                  <a:cubicBezTo>
                    <a:pt x="402767" y="129153"/>
                    <a:pt x="566663" y="103317"/>
                    <a:pt x="730876" y="81284"/>
                  </a:cubicBezTo>
                  <a:cubicBezTo>
                    <a:pt x="848330" y="65593"/>
                    <a:pt x="966576" y="53546"/>
                    <a:pt x="1084822" y="46572"/>
                  </a:cubicBezTo>
                  <a:cubicBezTo>
                    <a:pt x="1326862" y="31989"/>
                    <a:pt x="1569219" y="17565"/>
                    <a:pt x="1811578" y="11066"/>
                  </a:cubicBezTo>
                  <a:cubicBezTo>
                    <a:pt x="2114801" y="2982"/>
                    <a:pt x="2418342" y="-2407"/>
                    <a:pt x="2721725" y="1080"/>
                  </a:cubicBezTo>
                  <a:cubicBezTo>
                    <a:pt x="2990553" y="4091"/>
                    <a:pt x="3259380" y="18357"/>
                    <a:pt x="3527891" y="32306"/>
                  </a:cubicBezTo>
                  <a:cubicBezTo>
                    <a:pt x="3754080" y="44194"/>
                    <a:pt x="3980113" y="59887"/>
                    <a:pt x="4205826" y="79224"/>
                  </a:cubicBezTo>
                  <a:cubicBezTo>
                    <a:pt x="4452463" y="100305"/>
                    <a:pt x="4698467" y="127251"/>
                    <a:pt x="4944785" y="152137"/>
                  </a:cubicBezTo>
                  <a:cubicBezTo>
                    <a:pt x="5112011" y="169097"/>
                    <a:pt x="5279236" y="186851"/>
                    <a:pt x="5456288" y="205237"/>
                  </a:cubicBezTo>
                  <a:cubicBezTo>
                    <a:pt x="5195385" y="1099850"/>
                    <a:pt x="4937019" y="1985587"/>
                    <a:pt x="4676433" y="2878774"/>
                  </a:cubicBezTo>
                  <a:cubicBezTo>
                    <a:pt x="4750614" y="2889869"/>
                    <a:pt x="4821309" y="2883370"/>
                    <a:pt x="4891369" y="2884480"/>
                  </a:cubicBezTo>
                  <a:cubicBezTo>
                    <a:pt x="4965233" y="2885589"/>
                    <a:pt x="5039256" y="2884797"/>
                    <a:pt x="5113278" y="2884797"/>
                  </a:cubicBezTo>
                  <a:cubicBezTo>
                    <a:pt x="5184607" y="2884797"/>
                    <a:pt x="5255935" y="2884797"/>
                    <a:pt x="5327264" y="2884797"/>
                  </a:cubicBezTo>
                  <a:lnTo>
                    <a:pt x="5541248" y="2884797"/>
                  </a:lnTo>
                  <a:cubicBezTo>
                    <a:pt x="5612576" y="2884797"/>
                    <a:pt x="5683905" y="2884797"/>
                    <a:pt x="5755233" y="2884797"/>
                  </a:cubicBezTo>
                  <a:cubicBezTo>
                    <a:pt x="5829256" y="2884797"/>
                    <a:pt x="5903120" y="2884797"/>
                    <a:pt x="5977143" y="2884638"/>
                  </a:cubicBezTo>
                  <a:cubicBezTo>
                    <a:pt x="6048154" y="2884638"/>
                    <a:pt x="6119007" y="2884638"/>
                    <a:pt x="6204283" y="2884638"/>
                  </a:cubicBezTo>
                  <a:cubicBezTo>
                    <a:pt x="5958914" y="3282015"/>
                    <a:pt x="5720203" y="3668613"/>
                    <a:pt x="5474992" y="4065674"/>
                  </a:cubicBezTo>
                  <a:cubicBezTo>
                    <a:pt x="5677881" y="4090480"/>
                    <a:pt x="5877640" y="4114890"/>
                    <a:pt x="6076685" y="4139201"/>
                  </a:cubicBezTo>
                  <a:lnTo>
                    <a:pt x="6229350" y="4157839"/>
                  </a:lnTo>
                  <a:lnTo>
                    <a:pt x="6229350" y="4324854"/>
                  </a:lnTo>
                  <a:lnTo>
                    <a:pt x="5842768" y="4254990"/>
                  </a:lnTo>
                  <a:cubicBezTo>
                    <a:pt x="5655254" y="4222199"/>
                    <a:pt x="5466591" y="4189547"/>
                    <a:pt x="5275748" y="4154596"/>
                  </a:cubicBezTo>
                  <a:lnTo>
                    <a:pt x="5275590" y="4154596"/>
                  </a:lnTo>
                  <a:cubicBezTo>
                    <a:pt x="5383058" y="3966290"/>
                    <a:pt x="5484978" y="3787969"/>
                    <a:pt x="5586581" y="3609332"/>
                  </a:cubicBezTo>
                  <a:cubicBezTo>
                    <a:pt x="5686440" y="3433548"/>
                    <a:pt x="5785983" y="3257606"/>
                    <a:pt x="5891866" y="3070725"/>
                  </a:cubicBezTo>
                  <a:cubicBezTo>
                    <a:pt x="5394946" y="3019211"/>
                    <a:pt x="4909598" y="2988460"/>
                    <a:pt x="4421713" y="2938848"/>
                  </a:cubicBezTo>
                  <a:cubicBezTo>
                    <a:pt x="4670727" y="2073717"/>
                    <a:pt x="4917998" y="1214926"/>
                    <a:pt x="5166378" y="351539"/>
                  </a:cubicBezTo>
                  <a:cubicBezTo>
                    <a:pt x="5074286" y="338066"/>
                    <a:pt x="4991704" y="321106"/>
                    <a:pt x="4908329" y="314607"/>
                  </a:cubicBezTo>
                  <a:cubicBezTo>
                    <a:pt x="4674531" y="296221"/>
                    <a:pt x="4440575" y="277200"/>
                    <a:pt x="4206461" y="267848"/>
                  </a:cubicBezTo>
                  <a:cubicBezTo>
                    <a:pt x="3987562" y="259130"/>
                    <a:pt x="3768188" y="260715"/>
                    <a:pt x="3548973" y="260873"/>
                  </a:cubicBezTo>
                  <a:cubicBezTo>
                    <a:pt x="3306298" y="261032"/>
                    <a:pt x="3063625" y="263409"/>
                    <a:pt x="2820950" y="267371"/>
                  </a:cubicBezTo>
                  <a:cubicBezTo>
                    <a:pt x="2665454" y="269908"/>
                    <a:pt x="2509959" y="275931"/>
                    <a:pt x="2354463" y="282747"/>
                  </a:cubicBezTo>
                  <a:cubicBezTo>
                    <a:pt x="2138577" y="292099"/>
                    <a:pt x="1922849" y="302244"/>
                    <a:pt x="1707122" y="314765"/>
                  </a:cubicBezTo>
                  <a:cubicBezTo>
                    <a:pt x="1502014" y="326653"/>
                    <a:pt x="1297063" y="342345"/>
                    <a:pt x="1091955" y="355819"/>
                  </a:cubicBezTo>
                  <a:cubicBezTo>
                    <a:pt x="978940" y="363269"/>
                    <a:pt x="865607" y="368341"/>
                    <a:pt x="752592" y="376741"/>
                  </a:cubicBezTo>
                  <a:cubicBezTo>
                    <a:pt x="637357" y="385302"/>
                    <a:pt x="522282" y="396397"/>
                    <a:pt x="398645" y="407175"/>
                  </a:cubicBezTo>
                  <a:cubicBezTo>
                    <a:pt x="781598" y="1121249"/>
                    <a:pt x="1159954" y="1826762"/>
                    <a:pt x="1542749" y="2540362"/>
                  </a:cubicBezTo>
                  <a:cubicBezTo>
                    <a:pt x="1706329" y="2488530"/>
                    <a:pt x="1858812" y="2418628"/>
                    <a:pt x="2015576" y="2360614"/>
                  </a:cubicBezTo>
                  <a:cubicBezTo>
                    <a:pt x="2173607" y="2302126"/>
                    <a:pt x="2329895" y="2239040"/>
                    <a:pt x="2486817" y="2177698"/>
                  </a:cubicBezTo>
                  <a:cubicBezTo>
                    <a:pt x="2643739" y="2116355"/>
                    <a:pt x="2800661" y="2054538"/>
                    <a:pt x="2957583" y="1993037"/>
                  </a:cubicBezTo>
                  <a:cubicBezTo>
                    <a:pt x="3114664" y="1931537"/>
                    <a:pt x="3271744" y="1870035"/>
                    <a:pt x="3428825" y="1808693"/>
                  </a:cubicBezTo>
                  <a:cubicBezTo>
                    <a:pt x="3585271" y="1747668"/>
                    <a:pt x="3741718" y="1686960"/>
                    <a:pt x="3909259" y="1621655"/>
                  </a:cubicBezTo>
                  <a:cubicBezTo>
                    <a:pt x="3911161" y="1657953"/>
                    <a:pt x="3913064" y="1683156"/>
                    <a:pt x="3913698" y="1708358"/>
                  </a:cubicBezTo>
                  <a:cubicBezTo>
                    <a:pt x="3920197" y="2009046"/>
                    <a:pt x="3925903" y="2309892"/>
                    <a:pt x="3932877" y="2610581"/>
                  </a:cubicBezTo>
                  <a:cubicBezTo>
                    <a:pt x="3937157" y="2797777"/>
                    <a:pt x="3942546" y="2984973"/>
                    <a:pt x="3948251" y="3172170"/>
                  </a:cubicBezTo>
                  <a:cubicBezTo>
                    <a:pt x="3952214" y="3301195"/>
                    <a:pt x="3957604" y="3430378"/>
                    <a:pt x="3962676" y="3559402"/>
                  </a:cubicBezTo>
                  <a:cubicBezTo>
                    <a:pt x="3963153" y="3569388"/>
                    <a:pt x="3967115" y="3579058"/>
                    <a:pt x="3970602" y="3594116"/>
                  </a:cubicBezTo>
                  <a:cubicBezTo>
                    <a:pt x="4372100" y="3528811"/>
                    <a:pt x="4770904" y="3463981"/>
                    <a:pt x="5182230" y="3397250"/>
                  </a:cubicBezTo>
                  <a:cubicBezTo>
                    <a:pt x="5059386" y="3789713"/>
                    <a:pt x="4940348" y="4169496"/>
                    <a:pt x="4819566" y="4555302"/>
                  </a:cubicBezTo>
                  <a:cubicBezTo>
                    <a:pt x="5239767" y="4585893"/>
                    <a:pt x="5651410" y="4616009"/>
                    <a:pt x="6073198" y="4646759"/>
                  </a:cubicBezTo>
                  <a:close/>
                </a:path>
              </a:pathLst>
            </a:custGeom>
            <a:solidFill>
              <a:schemeClr val="tx1">
                <a:alpha val="3000"/>
              </a:schemeClr>
            </a:solidFill>
            <a:ln w="0"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8225B28C-F769-14F6-303E-FB0E85DD62A9}"/>
                </a:ext>
              </a:extLst>
            </p:cNvPr>
            <p:cNvSpPr/>
            <p:nvPr/>
          </p:nvSpPr>
          <p:spPr>
            <a:xfrm>
              <a:off x="7982396" y="3381104"/>
              <a:ext cx="4209605" cy="3476897"/>
            </a:xfrm>
            <a:custGeom>
              <a:avLst/>
              <a:gdLst>
                <a:gd name="connsiteX0" fmla="*/ 4209605 w 4209605"/>
                <a:gd name="connsiteY0" fmla="*/ 3006662 h 3476897"/>
                <a:gd name="connsiteX1" fmla="*/ 4209605 w 4209605"/>
                <a:gd name="connsiteY1" fmla="*/ 3206484 h 3476897"/>
                <a:gd name="connsiteX2" fmla="*/ 4175600 w 4209605"/>
                <a:gd name="connsiteY2" fmla="*/ 3279042 h 3476897"/>
                <a:gd name="connsiteX3" fmla="*/ 4197377 w 4209605"/>
                <a:gd name="connsiteY3" fmla="*/ 3083569 h 3476897"/>
                <a:gd name="connsiteX4" fmla="*/ 1797784 w 4209605"/>
                <a:gd name="connsiteY4" fmla="*/ 713 h 3476897"/>
                <a:gd name="connsiteX5" fmla="*/ 2330283 w 4209605"/>
                <a:gd name="connsiteY5" fmla="*/ 21339 h 3476897"/>
                <a:gd name="connsiteX6" fmla="*/ 2778079 w 4209605"/>
                <a:gd name="connsiteY6" fmla="*/ 52330 h 3476897"/>
                <a:gd name="connsiteX7" fmla="*/ 3266185 w 4209605"/>
                <a:gd name="connsiteY7" fmla="*/ 100491 h 3476897"/>
                <a:gd name="connsiteX8" fmla="*/ 3604049 w 4209605"/>
                <a:gd name="connsiteY8" fmla="*/ 135565 h 3476897"/>
                <a:gd name="connsiteX9" fmla="*/ 3088930 w 4209605"/>
                <a:gd name="connsiteY9" fmla="*/ 1901520 h 3476897"/>
                <a:gd name="connsiteX10" fmla="*/ 3230902 w 4209605"/>
                <a:gd name="connsiteY10" fmla="*/ 1905289 h 3476897"/>
                <a:gd name="connsiteX11" fmla="*/ 3377480 w 4209605"/>
                <a:gd name="connsiteY11" fmla="*/ 1905499 h 3476897"/>
                <a:gd name="connsiteX12" fmla="*/ 3518824 w 4209605"/>
                <a:gd name="connsiteY12" fmla="*/ 1905499 h 3476897"/>
                <a:gd name="connsiteX13" fmla="*/ 3660167 w 4209605"/>
                <a:gd name="connsiteY13" fmla="*/ 1905499 h 3476897"/>
                <a:gd name="connsiteX14" fmla="*/ 3801511 w 4209605"/>
                <a:gd name="connsiteY14" fmla="*/ 1905499 h 3476897"/>
                <a:gd name="connsiteX15" fmla="*/ 3948089 w 4209605"/>
                <a:gd name="connsiteY15" fmla="*/ 1905394 h 3476897"/>
                <a:gd name="connsiteX16" fmla="*/ 4098123 w 4209605"/>
                <a:gd name="connsiteY16" fmla="*/ 1905394 h 3476897"/>
                <a:gd name="connsiteX17" fmla="*/ 3616403 w 4209605"/>
                <a:gd name="connsiteY17" fmla="*/ 2685505 h 3476897"/>
                <a:gd name="connsiteX18" fmla="*/ 4013840 w 4209605"/>
                <a:gd name="connsiteY18" fmla="*/ 2734072 h 3476897"/>
                <a:gd name="connsiteX19" fmla="*/ 4209605 w 4209605"/>
                <a:gd name="connsiteY19" fmla="*/ 2757971 h 3476897"/>
                <a:gd name="connsiteX20" fmla="*/ 4209605 w 4209605"/>
                <a:gd name="connsiteY20" fmla="*/ 2873857 h 3476897"/>
                <a:gd name="connsiteX21" fmla="*/ 3859331 w 4209605"/>
                <a:gd name="connsiteY21" fmla="*/ 2810554 h 3476897"/>
                <a:gd name="connsiteX22" fmla="*/ 3484797 w 4209605"/>
                <a:gd name="connsiteY22" fmla="*/ 2744241 h 3476897"/>
                <a:gd name="connsiteX23" fmla="*/ 3484692 w 4209605"/>
                <a:gd name="connsiteY23" fmla="*/ 2744241 h 3476897"/>
                <a:gd name="connsiteX24" fmla="*/ 3690111 w 4209605"/>
                <a:gd name="connsiteY24" fmla="*/ 2384076 h 3476897"/>
                <a:gd name="connsiteX25" fmla="*/ 3891761 w 4209605"/>
                <a:gd name="connsiteY25" fmla="*/ 2028310 h 3476897"/>
                <a:gd name="connsiteX26" fmla="*/ 2920679 w 4209605"/>
                <a:gd name="connsiteY26" fmla="*/ 1941201 h 3476897"/>
                <a:gd name="connsiteX27" fmla="*/ 3412554 w 4209605"/>
                <a:gd name="connsiteY27" fmla="*/ 232202 h 3476897"/>
                <a:gd name="connsiteX28" fmla="*/ 3242105 w 4209605"/>
                <a:gd name="connsiteY28" fmla="*/ 207808 h 3476897"/>
                <a:gd name="connsiteX29" fmla="*/ 2778499 w 4209605"/>
                <a:gd name="connsiteY29" fmla="*/ 176922 h 3476897"/>
                <a:gd name="connsiteX30" fmla="*/ 2344207 w 4209605"/>
                <a:gd name="connsiteY30" fmla="*/ 172315 h 3476897"/>
                <a:gd name="connsiteX31" fmla="*/ 1863326 w 4209605"/>
                <a:gd name="connsiteY31" fmla="*/ 176607 h 3476897"/>
                <a:gd name="connsiteX32" fmla="*/ 1555196 w 4209605"/>
                <a:gd name="connsiteY32" fmla="*/ 186763 h 3476897"/>
                <a:gd name="connsiteX33" fmla="*/ 1127607 w 4209605"/>
                <a:gd name="connsiteY33" fmla="*/ 207912 h 3476897"/>
                <a:gd name="connsiteX34" fmla="*/ 721271 w 4209605"/>
                <a:gd name="connsiteY34" fmla="*/ 235029 h 3476897"/>
                <a:gd name="connsiteX35" fmla="*/ 497110 w 4209605"/>
                <a:gd name="connsiteY35" fmla="*/ 248849 h 3476897"/>
                <a:gd name="connsiteX36" fmla="*/ 263318 w 4209605"/>
                <a:gd name="connsiteY36" fmla="*/ 268952 h 3476897"/>
                <a:gd name="connsiteX37" fmla="*/ 1019034 w 4209605"/>
                <a:gd name="connsiteY37" fmla="*/ 1677988 h 3476897"/>
                <a:gd name="connsiteX38" fmla="*/ 1331351 w 4209605"/>
                <a:gd name="connsiteY38" fmla="*/ 1559260 h 3476897"/>
                <a:gd name="connsiteX39" fmla="*/ 1642620 w 4209605"/>
                <a:gd name="connsiteY39" fmla="*/ 1438437 h 3476897"/>
                <a:gd name="connsiteX40" fmla="*/ 1953576 w 4209605"/>
                <a:gd name="connsiteY40" fmla="*/ 1316463 h 3476897"/>
                <a:gd name="connsiteX41" fmla="*/ 2264846 w 4209605"/>
                <a:gd name="connsiteY41" fmla="*/ 1194698 h 3476897"/>
                <a:gd name="connsiteX42" fmla="*/ 2582188 w 4209605"/>
                <a:gd name="connsiteY42" fmla="*/ 1071154 h 3476897"/>
                <a:gd name="connsiteX43" fmla="*/ 2585119 w 4209605"/>
                <a:gd name="connsiteY43" fmla="*/ 1128424 h 3476897"/>
                <a:gd name="connsiteX44" fmla="*/ 2597788 w 4209605"/>
                <a:gd name="connsiteY44" fmla="*/ 1724370 h 3476897"/>
                <a:gd name="connsiteX45" fmla="*/ 2607943 w 4209605"/>
                <a:gd name="connsiteY45" fmla="*/ 2095318 h 3476897"/>
                <a:gd name="connsiteX46" fmla="*/ 2617471 w 4209605"/>
                <a:gd name="connsiteY46" fmla="*/ 2351096 h 3476897"/>
                <a:gd name="connsiteX47" fmla="*/ 2622706 w 4209605"/>
                <a:gd name="connsiteY47" fmla="*/ 2374026 h 3476897"/>
                <a:gd name="connsiteX48" fmla="*/ 3423025 w 4209605"/>
                <a:gd name="connsiteY48" fmla="*/ 2243990 h 3476897"/>
                <a:gd name="connsiteX49" fmla="*/ 3183474 w 4209605"/>
                <a:gd name="connsiteY49" fmla="*/ 3008919 h 3476897"/>
                <a:gd name="connsiteX50" fmla="*/ 4011537 w 4209605"/>
                <a:gd name="connsiteY50" fmla="*/ 3069330 h 3476897"/>
                <a:gd name="connsiteX51" fmla="*/ 3845371 w 4209605"/>
                <a:gd name="connsiteY51" fmla="*/ 3476897 h 3476897"/>
                <a:gd name="connsiteX52" fmla="*/ 3812983 w 4209605"/>
                <a:gd name="connsiteY52" fmla="*/ 3476897 h 3476897"/>
                <a:gd name="connsiteX53" fmla="*/ 3891553 w 4209605"/>
                <a:gd name="connsiteY53" fmla="*/ 3180520 h 3476897"/>
                <a:gd name="connsiteX54" fmla="*/ 3828000 w 4209605"/>
                <a:gd name="connsiteY54" fmla="*/ 3171411 h 3476897"/>
                <a:gd name="connsiteX55" fmla="*/ 3535052 w 4209605"/>
                <a:gd name="connsiteY55" fmla="*/ 3166490 h 3476897"/>
                <a:gd name="connsiteX56" fmla="*/ 3127459 w 4209605"/>
                <a:gd name="connsiteY56" fmla="*/ 3156335 h 3476897"/>
                <a:gd name="connsiteX57" fmla="*/ 3029985 w 4209605"/>
                <a:gd name="connsiteY57" fmla="*/ 3146703 h 3476897"/>
                <a:gd name="connsiteX58" fmla="*/ 3292046 w 4209605"/>
                <a:gd name="connsiteY58" fmla="*/ 2374235 h 3476897"/>
                <a:gd name="connsiteX59" fmla="*/ 2487540 w 4209605"/>
                <a:gd name="connsiteY59" fmla="*/ 2517044 h 3476897"/>
                <a:gd name="connsiteX60" fmla="*/ 2416031 w 4209605"/>
                <a:gd name="connsiteY60" fmla="*/ 1342114 h 3476897"/>
                <a:gd name="connsiteX61" fmla="*/ 1688269 w 4209605"/>
                <a:gd name="connsiteY61" fmla="*/ 1601453 h 3476897"/>
                <a:gd name="connsiteX62" fmla="*/ 960717 w 4209605"/>
                <a:gd name="connsiteY62" fmla="*/ 1871576 h 3476897"/>
                <a:gd name="connsiteX63" fmla="*/ 0 w 4209605"/>
                <a:gd name="connsiteY63" fmla="*/ 138079 h 3476897"/>
                <a:gd name="connsiteX64" fmla="*/ 158095 w 4209605"/>
                <a:gd name="connsiteY64" fmla="*/ 103423 h 3476897"/>
                <a:gd name="connsiteX65" fmla="*/ 482766 w 4209605"/>
                <a:gd name="connsiteY65" fmla="*/ 53691 h 3476897"/>
                <a:gd name="connsiteX66" fmla="*/ 716559 w 4209605"/>
                <a:gd name="connsiteY66" fmla="*/ 30762 h 3476897"/>
                <a:gd name="connsiteX67" fmla="*/ 1196604 w 4209605"/>
                <a:gd name="connsiteY67" fmla="*/ 7309 h 3476897"/>
                <a:gd name="connsiteX68" fmla="*/ 1797784 w 4209605"/>
                <a:gd name="connsiteY68" fmla="*/ 713 h 347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209605" h="3476897">
                  <a:moveTo>
                    <a:pt x="4209605" y="3006662"/>
                  </a:moveTo>
                  <a:lnTo>
                    <a:pt x="4209605" y="3206484"/>
                  </a:lnTo>
                  <a:lnTo>
                    <a:pt x="4175600" y="3279042"/>
                  </a:lnTo>
                  <a:cubicBezTo>
                    <a:pt x="4173192" y="3212244"/>
                    <a:pt x="4186384" y="3148064"/>
                    <a:pt x="4197377" y="3083569"/>
                  </a:cubicBezTo>
                  <a:close/>
                  <a:moveTo>
                    <a:pt x="1797784" y="713"/>
                  </a:moveTo>
                  <a:cubicBezTo>
                    <a:pt x="1975354" y="2703"/>
                    <a:pt x="2152923" y="12126"/>
                    <a:pt x="2330283" y="21339"/>
                  </a:cubicBezTo>
                  <a:cubicBezTo>
                    <a:pt x="2479687" y="29191"/>
                    <a:pt x="2628989" y="39557"/>
                    <a:pt x="2778079" y="52330"/>
                  </a:cubicBezTo>
                  <a:cubicBezTo>
                    <a:pt x="2940991" y="66255"/>
                    <a:pt x="3103484" y="84053"/>
                    <a:pt x="3266185" y="100491"/>
                  </a:cubicBezTo>
                  <a:cubicBezTo>
                    <a:pt x="3376643" y="111694"/>
                    <a:pt x="3487101" y="123421"/>
                    <a:pt x="3604049" y="135565"/>
                  </a:cubicBezTo>
                  <a:cubicBezTo>
                    <a:pt x="3431714" y="726485"/>
                    <a:pt x="3261055" y="1311543"/>
                    <a:pt x="3088930" y="1901520"/>
                  </a:cubicBezTo>
                  <a:cubicBezTo>
                    <a:pt x="3137929" y="1908849"/>
                    <a:pt x="3184625" y="1904556"/>
                    <a:pt x="3230902" y="1905289"/>
                  </a:cubicBezTo>
                  <a:cubicBezTo>
                    <a:pt x="3279691" y="1906022"/>
                    <a:pt x="3328586" y="1905499"/>
                    <a:pt x="3377480" y="1905499"/>
                  </a:cubicBezTo>
                  <a:cubicBezTo>
                    <a:pt x="3424595" y="1905499"/>
                    <a:pt x="3471709" y="1905499"/>
                    <a:pt x="3518824" y="1905499"/>
                  </a:cubicBezTo>
                  <a:lnTo>
                    <a:pt x="3660167" y="1905499"/>
                  </a:lnTo>
                  <a:cubicBezTo>
                    <a:pt x="3707282" y="1905499"/>
                    <a:pt x="3754397" y="1905499"/>
                    <a:pt x="3801511" y="1905499"/>
                  </a:cubicBezTo>
                  <a:cubicBezTo>
                    <a:pt x="3850405" y="1905499"/>
                    <a:pt x="3899195" y="1905499"/>
                    <a:pt x="3948089" y="1905394"/>
                  </a:cubicBezTo>
                  <a:cubicBezTo>
                    <a:pt x="3994994" y="1905394"/>
                    <a:pt x="4041795" y="1905394"/>
                    <a:pt x="4098123" y="1905394"/>
                  </a:cubicBezTo>
                  <a:cubicBezTo>
                    <a:pt x="3936049" y="2167874"/>
                    <a:pt x="3778373" y="2423234"/>
                    <a:pt x="3616403" y="2685505"/>
                  </a:cubicBezTo>
                  <a:cubicBezTo>
                    <a:pt x="3750417" y="2701890"/>
                    <a:pt x="3882364" y="2718014"/>
                    <a:pt x="4013840" y="2734072"/>
                  </a:cubicBezTo>
                  <a:lnTo>
                    <a:pt x="4209605" y="2757971"/>
                  </a:lnTo>
                  <a:lnTo>
                    <a:pt x="4209605" y="2873857"/>
                  </a:lnTo>
                  <a:lnTo>
                    <a:pt x="3859331" y="2810554"/>
                  </a:lnTo>
                  <a:cubicBezTo>
                    <a:pt x="3735472" y="2788895"/>
                    <a:pt x="3610854" y="2767327"/>
                    <a:pt x="3484797" y="2744241"/>
                  </a:cubicBezTo>
                  <a:lnTo>
                    <a:pt x="3484692" y="2744241"/>
                  </a:lnTo>
                  <a:cubicBezTo>
                    <a:pt x="3555678" y="2619858"/>
                    <a:pt x="3622999" y="2502072"/>
                    <a:pt x="3690111" y="2384076"/>
                  </a:cubicBezTo>
                  <a:cubicBezTo>
                    <a:pt x="3756071" y="2267966"/>
                    <a:pt x="3821823" y="2151750"/>
                    <a:pt x="3891761" y="2028310"/>
                  </a:cubicBezTo>
                  <a:cubicBezTo>
                    <a:pt x="3563530" y="1994284"/>
                    <a:pt x="3242943" y="1973971"/>
                    <a:pt x="2920679" y="1941201"/>
                  </a:cubicBezTo>
                  <a:cubicBezTo>
                    <a:pt x="3085161" y="1369755"/>
                    <a:pt x="3248491" y="802497"/>
                    <a:pt x="3412554" y="232202"/>
                  </a:cubicBezTo>
                  <a:cubicBezTo>
                    <a:pt x="3351724" y="223304"/>
                    <a:pt x="3297177" y="212101"/>
                    <a:pt x="3242105" y="207808"/>
                  </a:cubicBezTo>
                  <a:cubicBezTo>
                    <a:pt x="3087674" y="195663"/>
                    <a:pt x="2933139" y="183099"/>
                    <a:pt x="2778499" y="176922"/>
                  </a:cubicBezTo>
                  <a:cubicBezTo>
                    <a:pt x="2633909" y="171163"/>
                    <a:pt x="2489006" y="172210"/>
                    <a:pt x="2344207" y="172315"/>
                  </a:cubicBezTo>
                  <a:cubicBezTo>
                    <a:pt x="2183913" y="172420"/>
                    <a:pt x="2023620" y="173990"/>
                    <a:pt x="1863326" y="176607"/>
                  </a:cubicBezTo>
                  <a:cubicBezTo>
                    <a:pt x="1760616" y="178283"/>
                    <a:pt x="1657906" y="182261"/>
                    <a:pt x="1555196" y="186763"/>
                  </a:cubicBezTo>
                  <a:cubicBezTo>
                    <a:pt x="1412597" y="192941"/>
                    <a:pt x="1270101" y="199642"/>
                    <a:pt x="1127607" y="207912"/>
                  </a:cubicBezTo>
                  <a:cubicBezTo>
                    <a:pt x="992127" y="215765"/>
                    <a:pt x="856751" y="226130"/>
                    <a:pt x="721271" y="235029"/>
                  </a:cubicBezTo>
                  <a:cubicBezTo>
                    <a:pt x="646620" y="239951"/>
                    <a:pt x="571761" y="243301"/>
                    <a:pt x="497110" y="248849"/>
                  </a:cubicBezTo>
                  <a:cubicBezTo>
                    <a:pt x="420994" y="254504"/>
                    <a:pt x="344983" y="261833"/>
                    <a:pt x="263318" y="268952"/>
                  </a:cubicBezTo>
                  <a:cubicBezTo>
                    <a:pt x="516270" y="740620"/>
                    <a:pt x="766186" y="1206634"/>
                    <a:pt x="1019034" y="1677988"/>
                  </a:cubicBezTo>
                  <a:cubicBezTo>
                    <a:pt x="1127084" y="1643752"/>
                    <a:pt x="1227803" y="1597579"/>
                    <a:pt x="1331351" y="1559260"/>
                  </a:cubicBezTo>
                  <a:cubicBezTo>
                    <a:pt x="1435735" y="1520626"/>
                    <a:pt x="1538969" y="1478956"/>
                    <a:pt x="1642620" y="1438437"/>
                  </a:cubicBezTo>
                  <a:cubicBezTo>
                    <a:pt x="1746273" y="1397919"/>
                    <a:pt x="1849924" y="1357086"/>
                    <a:pt x="1953576" y="1316463"/>
                  </a:cubicBezTo>
                  <a:cubicBezTo>
                    <a:pt x="2057333" y="1275840"/>
                    <a:pt x="2161089" y="1235217"/>
                    <a:pt x="2264846" y="1194698"/>
                  </a:cubicBezTo>
                  <a:cubicBezTo>
                    <a:pt x="2368184" y="1154389"/>
                    <a:pt x="2471522" y="1114290"/>
                    <a:pt x="2582188" y="1071154"/>
                  </a:cubicBezTo>
                  <a:cubicBezTo>
                    <a:pt x="2583444" y="1095130"/>
                    <a:pt x="2584701" y="1111777"/>
                    <a:pt x="2585119" y="1128424"/>
                  </a:cubicBezTo>
                  <a:cubicBezTo>
                    <a:pt x="2589413" y="1327038"/>
                    <a:pt x="2593181" y="1525756"/>
                    <a:pt x="2597788" y="1724370"/>
                  </a:cubicBezTo>
                  <a:cubicBezTo>
                    <a:pt x="2600615" y="1848019"/>
                    <a:pt x="2604175" y="1971668"/>
                    <a:pt x="2607943" y="2095318"/>
                  </a:cubicBezTo>
                  <a:cubicBezTo>
                    <a:pt x="2610561" y="2180542"/>
                    <a:pt x="2614121" y="2265872"/>
                    <a:pt x="2617471" y="2351096"/>
                  </a:cubicBezTo>
                  <a:cubicBezTo>
                    <a:pt x="2617786" y="2357692"/>
                    <a:pt x="2620403" y="2364080"/>
                    <a:pt x="2622706" y="2374026"/>
                  </a:cubicBezTo>
                  <a:cubicBezTo>
                    <a:pt x="2887908" y="2330890"/>
                    <a:pt x="3151331" y="2288067"/>
                    <a:pt x="3423025" y="2243990"/>
                  </a:cubicBezTo>
                  <a:cubicBezTo>
                    <a:pt x="3341883" y="2503224"/>
                    <a:pt x="3263254" y="2754082"/>
                    <a:pt x="3183474" y="3008919"/>
                  </a:cubicBezTo>
                  <a:cubicBezTo>
                    <a:pt x="3461030" y="3029126"/>
                    <a:pt x="3732933" y="3049019"/>
                    <a:pt x="4011537" y="3069330"/>
                  </a:cubicBezTo>
                  <a:lnTo>
                    <a:pt x="3845371" y="3476897"/>
                  </a:lnTo>
                  <a:lnTo>
                    <a:pt x="3812983" y="3476897"/>
                  </a:lnTo>
                  <a:lnTo>
                    <a:pt x="3891553" y="3180520"/>
                  </a:lnTo>
                  <a:cubicBezTo>
                    <a:pt x="3868309" y="3177066"/>
                    <a:pt x="3848207" y="3171831"/>
                    <a:pt x="3828000" y="3171411"/>
                  </a:cubicBezTo>
                  <a:cubicBezTo>
                    <a:pt x="3730315" y="3169109"/>
                    <a:pt x="3632632" y="3168480"/>
                    <a:pt x="3535052" y="3166490"/>
                  </a:cubicBezTo>
                  <a:cubicBezTo>
                    <a:pt x="3399153" y="3163664"/>
                    <a:pt x="3263359" y="3160418"/>
                    <a:pt x="3127459" y="3156335"/>
                  </a:cubicBezTo>
                  <a:cubicBezTo>
                    <a:pt x="3096469" y="3155392"/>
                    <a:pt x="3065688" y="3150367"/>
                    <a:pt x="3029985" y="3146703"/>
                  </a:cubicBezTo>
                  <a:cubicBezTo>
                    <a:pt x="3116885" y="2890505"/>
                    <a:pt x="3203157" y="2636401"/>
                    <a:pt x="3292046" y="2374235"/>
                  </a:cubicBezTo>
                  <a:cubicBezTo>
                    <a:pt x="3019411" y="2422606"/>
                    <a:pt x="2755255" y="2469511"/>
                    <a:pt x="2487540" y="2517044"/>
                  </a:cubicBezTo>
                  <a:cubicBezTo>
                    <a:pt x="2463565" y="2122644"/>
                    <a:pt x="2439798" y="1732431"/>
                    <a:pt x="2416031" y="1342114"/>
                  </a:cubicBezTo>
                  <a:cubicBezTo>
                    <a:pt x="2371639" y="1345360"/>
                    <a:pt x="1968025" y="1493090"/>
                    <a:pt x="1688269" y="1601453"/>
                  </a:cubicBezTo>
                  <a:cubicBezTo>
                    <a:pt x="1448404" y="1694426"/>
                    <a:pt x="1206026" y="1780802"/>
                    <a:pt x="960717" y="1871576"/>
                  </a:cubicBezTo>
                  <a:cubicBezTo>
                    <a:pt x="640966" y="1294267"/>
                    <a:pt x="322054" y="718948"/>
                    <a:pt x="0" y="138079"/>
                  </a:cubicBezTo>
                  <a:cubicBezTo>
                    <a:pt x="54862" y="125933"/>
                    <a:pt x="106060" y="112218"/>
                    <a:pt x="158095" y="103423"/>
                  </a:cubicBezTo>
                  <a:cubicBezTo>
                    <a:pt x="266040" y="85310"/>
                    <a:pt x="374298" y="68244"/>
                    <a:pt x="482766" y="53691"/>
                  </a:cubicBezTo>
                  <a:cubicBezTo>
                    <a:pt x="560348" y="43326"/>
                    <a:pt x="638454" y="35369"/>
                    <a:pt x="716559" y="30762"/>
                  </a:cubicBezTo>
                  <a:cubicBezTo>
                    <a:pt x="876434" y="21129"/>
                    <a:pt x="1036518" y="11602"/>
                    <a:pt x="1196604" y="7309"/>
                  </a:cubicBezTo>
                  <a:cubicBezTo>
                    <a:pt x="1396892" y="1970"/>
                    <a:pt x="1597391" y="-1590"/>
                    <a:pt x="1797784" y="713"/>
                  </a:cubicBezTo>
                  <a:close/>
                </a:path>
              </a:pathLst>
            </a:custGeom>
            <a:solidFill>
              <a:schemeClr val="tx1">
                <a:alpha val="5000"/>
              </a:schemeClr>
            </a:solidFill>
            <a:ln w="0" cap="flat">
              <a:noFill/>
              <a:prstDash val="solid"/>
              <a:miter/>
            </a:ln>
          </p:spPr>
          <p:txBody>
            <a:bodyPr wrap="square" rtlCol="0" anchor="ctr">
              <a:noAutofit/>
            </a:bodyPr>
            <a:lstStyle/>
            <a:p>
              <a:endParaRPr lang="en-US"/>
            </a:p>
          </p:txBody>
        </p:sp>
      </p:grpSp>
      <p:grpSp>
        <p:nvGrpSpPr>
          <p:cNvPr id="5" name="Group 4">
            <a:extLst>
              <a:ext uri="{FF2B5EF4-FFF2-40B4-BE49-F238E27FC236}">
                <a16:creationId xmlns:a16="http://schemas.microsoft.com/office/drawing/2014/main" id="{491D29CD-9BCB-F2E1-5C6D-CC0ACB622D8F}"/>
              </a:ext>
            </a:extLst>
          </p:cNvPr>
          <p:cNvGrpSpPr/>
          <p:nvPr userDrawn="1"/>
        </p:nvGrpSpPr>
        <p:grpSpPr>
          <a:xfrm flipH="1">
            <a:off x="57385" y="2352818"/>
            <a:ext cx="4770353" cy="4474517"/>
            <a:chOff x="1061225" y="2070744"/>
            <a:chExt cx="4914900" cy="4610100"/>
          </a:xfrm>
        </p:grpSpPr>
        <p:sp>
          <p:nvSpPr>
            <p:cNvPr id="6" name="Oval 5">
              <a:extLst>
                <a:ext uri="{FF2B5EF4-FFF2-40B4-BE49-F238E27FC236}">
                  <a16:creationId xmlns:a16="http://schemas.microsoft.com/office/drawing/2014/main" id="{B2C90C3E-F500-75DC-284B-D53F652488AB}"/>
                </a:ext>
              </a:extLst>
            </p:cNvPr>
            <p:cNvSpPr/>
            <p:nvPr/>
          </p:nvSpPr>
          <p:spPr bwMode="auto">
            <a:xfrm>
              <a:off x="1159591" y="5890779"/>
              <a:ext cx="4718168" cy="790065"/>
            </a:xfrm>
            <a:prstGeom prst="ellipse">
              <a:avLst/>
            </a:prstGeom>
            <a:solidFill>
              <a:schemeClr val="tx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pic>
          <p:nvPicPr>
            <p:cNvPr id="7" name="Picture 6">
              <a:extLst>
                <a:ext uri="{FF2B5EF4-FFF2-40B4-BE49-F238E27FC236}">
                  <a16:creationId xmlns:a16="http://schemas.microsoft.com/office/drawing/2014/main" id="{FB32D231-C763-37DE-7E2F-74B9E471F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225" y="2070744"/>
              <a:ext cx="4914900" cy="4610100"/>
            </a:xfrm>
            <a:prstGeom prst="rect">
              <a:avLst/>
            </a:prstGeom>
          </p:spPr>
        </p:pic>
      </p:grpSp>
      <p:sp>
        <p:nvSpPr>
          <p:cNvPr id="11" name="Title 1">
            <a:extLst>
              <a:ext uri="{FF2B5EF4-FFF2-40B4-BE49-F238E27FC236}">
                <a16:creationId xmlns:a16="http://schemas.microsoft.com/office/drawing/2014/main" id="{7A75912A-C966-47CA-4D34-B522D9C11DF6}"/>
              </a:ext>
            </a:extLst>
          </p:cNvPr>
          <p:cNvSpPr>
            <a:spLocks noGrp="1"/>
          </p:cNvSpPr>
          <p:nvPr>
            <p:ph type="title" hasCustomPrompt="1"/>
          </p:nvPr>
        </p:nvSpPr>
        <p:spPr>
          <a:xfrm>
            <a:off x="249493" y="572940"/>
            <a:ext cx="5846507" cy="1422989"/>
          </a:xfrm>
        </p:spPr>
        <p:txBody>
          <a:bodyPr>
            <a:noAutofit/>
          </a:bodyPr>
          <a:lstStyle>
            <a:lvl1pPr>
              <a:lnSpc>
                <a:spcPct val="100000"/>
              </a:lnSpc>
              <a:defRPr sz="4800" b="0">
                <a:solidFill>
                  <a:schemeClr val="bg1"/>
                </a:solidFill>
                <a:effectLst>
                  <a:outerShdw blurRad="38100" sx="101000" sy="101000" algn="ctr" rotWithShape="0">
                    <a:prstClr val="black">
                      <a:alpha val="27000"/>
                    </a:prstClr>
                  </a:outerShdw>
                </a:effectLst>
                <a:latin typeface="Luckiest Guy" panose="02000506000000020004" pitchFamily="2" charset="0"/>
              </a:defRPr>
            </a:lvl1pPr>
          </a:lstStyle>
          <a:p>
            <a:r>
              <a:rPr lang="en-US" dirty="0"/>
              <a:t>CLICK TO EDIT SLIDE HEADLINE</a:t>
            </a:r>
          </a:p>
        </p:txBody>
      </p:sp>
    </p:spTree>
    <p:extLst>
      <p:ext uri="{BB962C8B-B14F-4D97-AF65-F5344CB8AC3E}">
        <p14:creationId xmlns:p14="http://schemas.microsoft.com/office/powerpoint/2010/main" val="3990188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lement-Slid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6B2EA91-C526-CD59-649E-75A18D6AEDB0}"/>
              </a:ext>
            </a:extLst>
          </p:cNvPr>
          <p:cNvGrpSpPr/>
          <p:nvPr userDrawn="1"/>
        </p:nvGrpSpPr>
        <p:grpSpPr>
          <a:xfrm>
            <a:off x="0" y="0"/>
            <a:ext cx="12192001" cy="6858000"/>
            <a:chOff x="0" y="0"/>
            <a:chExt cx="12192001" cy="6858000"/>
          </a:xfrm>
        </p:grpSpPr>
        <p:sp>
          <p:nvSpPr>
            <p:cNvPr id="5" name="Freeform: Shape 4">
              <a:extLst>
                <a:ext uri="{FF2B5EF4-FFF2-40B4-BE49-F238E27FC236}">
                  <a16:creationId xmlns:a16="http://schemas.microsoft.com/office/drawing/2014/main" id="{785EF8EA-E4B2-2E1F-7CF3-913C18DCC7F9}"/>
                </a:ext>
              </a:extLst>
            </p:cNvPr>
            <p:cNvSpPr/>
            <p:nvPr/>
          </p:nvSpPr>
          <p:spPr>
            <a:xfrm rot="10800000">
              <a:off x="0" y="0"/>
              <a:ext cx="4124976" cy="3607791"/>
            </a:xfrm>
            <a:custGeom>
              <a:avLst/>
              <a:gdLst>
                <a:gd name="connsiteX0" fmla="*/ 3792004 w 4124976"/>
                <a:gd name="connsiteY0" fmla="*/ 3607791 h 3607791"/>
                <a:gd name="connsiteX1" fmla="*/ 3778283 w 4124976"/>
                <a:gd name="connsiteY1" fmla="*/ 3607791 h 3607791"/>
                <a:gd name="connsiteX2" fmla="*/ 3891552 w 4124976"/>
                <a:gd name="connsiteY2" fmla="*/ 3180520 h 3607791"/>
                <a:gd name="connsiteX3" fmla="*/ 3828000 w 4124976"/>
                <a:gd name="connsiteY3" fmla="*/ 3171411 h 3607791"/>
                <a:gd name="connsiteX4" fmla="*/ 3535052 w 4124976"/>
                <a:gd name="connsiteY4" fmla="*/ 3166490 h 3607791"/>
                <a:gd name="connsiteX5" fmla="*/ 3127459 w 4124976"/>
                <a:gd name="connsiteY5" fmla="*/ 3156335 h 3607791"/>
                <a:gd name="connsiteX6" fmla="*/ 3029985 w 4124976"/>
                <a:gd name="connsiteY6" fmla="*/ 3146703 h 3607791"/>
                <a:gd name="connsiteX7" fmla="*/ 3292046 w 4124976"/>
                <a:gd name="connsiteY7" fmla="*/ 2374235 h 3607791"/>
                <a:gd name="connsiteX8" fmla="*/ 2487540 w 4124976"/>
                <a:gd name="connsiteY8" fmla="*/ 2517044 h 3607791"/>
                <a:gd name="connsiteX9" fmla="*/ 2416030 w 4124976"/>
                <a:gd name="connsiteY9" fmla="*/ 1342114 h 3607791"/>
                <a:gd name="connsiteX10" fmla="*/ 1688269 w 4124976"/>
                <a:gd name="connsiteY10" fmla="*/ 1601453 h 3607791"/>
                <a:gd name="connsiteX11" fmla="*/ 960717 w 4124976"/>
                <a:gd name="connsiteY11" fmla="*/ 1871576 h 3607791"/>
                <a:gd name="connsiteX12" fmla="*/ 0 w 4124976"/>
                <a:gd name="connsiteY12" fmla="*/ 138079 h 3607791"/>
                <a:gd name="connsiteX13" fmla="*/ 158095 w 4124976"/>
                <a:gd name="connsiteY13" fmla="*/ 103423 h 3607791"/>
                <a:gd name="connsiteX14" fmla="*/ 482766 w 4124976"/>
                <a:gd name="connsiteY14" fmla="*/ 53691 h 3607791"/>
                <a:gd name="connsiteX15" fmla="*/ 716559 w 4124976"/>
                <a:gd name="connsiteY15" fmla="*/ 30762 h 3607791"/>
                <a:gd name="connsiteX16" fmla="*/ 1196604 w 4124976"/>
                <a:gd name="connsiteY16" fmla="*/ 7309 h 3607791"/>
                <a:gd name="connsiteX17" fmla="*/ 1797784 w 4124976"/>
                <a:gd name="connsiteY17" fmla="*/ 713 h 3607791"/>
                <a:gd name="connsiteX18" fmla="*/ 2330282 w 4124976"/>
                <a:gd name="connsiteY18" fmla="*/ 21339 h 3607791"/>
                <a:gd name="connsiteX19" fmla="*/ 2778079 w 4124976"/>
                <a:gd name="connsiteY19" fmla="*/ 52330 h 3607791"/>
                <a:gd name="connsiteX20" fmla="*/ 3266185 w 4124976"/>
                <a:gd name="connsiteY20" fmla="*/ 100491 h 3607791"/>
                <a:gd name="connsiteX21" fmla="*/ 3604049 w 4124976"/>
                <a:gd name="connsiteY21" fmla="*/ 135565 h 3607791"/>
                <a:gd name="connsiteX22" fmla="*/ 3088930 w 4124976"/>
                <a:gd name="connsiteY22" fmla="*/ 1901520 h 3607791"/>
                <a:gd name="connsiteX23" fmla="*/ 3230902 w 4124976"/>
                <a:gd name="connsiteY23" fmla="*/ 1905289 h 3607791"/>
                <a:gd name="connsiteX24" fmla="*/ 3377480 w 4124976"/>
                <a:gd name="connsiteY24" fmla="*/ 1905499 h 3607791"/>
                <a:gd name="connsiteX25" fmla="*/ 3518824 w 4124976"/>
                <a:gd name="connsiteY25" fmla="*/ 1905499 h 3607791"/>
                <a:gd name="connsiteX26" fmla="*/ 3660167 w 4124976"/>
                <a:gd name="connsiteY26" fmla="*/ 1905499 h 3607791"/>
                <a:gd name="connsiteX27" fmla="*/ 3801511 w 4124976"/>
                <a:gd name="connsiteY27" fmla="*/ 1905499 h 3607791"/>
                <a:gd name="connsiteX28" fmla="*/ 3948089 w 4124976"/>
                <a:gd name="connsiteY28" fmla="*/ 1905394 h 3607791"/>
                <a:gd name="connsiteX29" fmla="*/ 4098122 w 4124976"/>
                <a:gd name="connsiteY29" fmla="*/ 1905394 h 3607791"/>
                <a:gd name="connsiteX30" fmla="*/ 3616403 w 4124976"/>
                <a:gd name="connsiteY30" fmla="*/ 2685505 h 3607791"/>
                <a:gd name="connsiteX31" fmla="*/ 4013840 w 4124976"/>
                <a:gd name="connsiteY31" fmla="*/ 2734072 h 3607791"/>
                <a:gd name="connsiteX32" fmla="*/ 4124976 w 4124976"/>
                <a:gd name="connsiteY32" fmla="*/ 2747639 h 3607791"/>
                <a:gd name="connsiteX33" fmla="*/ 4124976 w 4124976"/>
                <a:gd name="connsiteY33" fmla="*/ 2858562 h 3607791"/>
                <a:gd name="connsiteX34" fmla="*/ 3859331 w 4124976"/>
                <a:gd name="connsiteY34" fmla="*/ 2810554 h 3607791"/>
                <a:gd name="connsiteX35" fmla="*/ 3484797 w 4124976"/>
                <a:gd name="connsiteY35" fmla="*/ 2744240 h 3607791"/>
                <a:gd name="connsiteX36" fmla="*/ 3484692 w 4124976"/>
                <a:gd name="connsiteY36" fmla="*/ 2744240 h 3607791"/>
                <a:gd name="connsiteX37" fmla="*/ 3690111 w 4124976"/>
                <a:gd name="connsiteY37" fmla="*/ 2384076 h 3607791"/>
                <a:gd name="connsiteX38" fmla="*/ 3891761 w 4124976"/>
                <a:gd name="connsiteY38" fmla="*/ 2028310 h 3607791"/>
                <a:gd name="connsiteX39" fmla="*/ 2920679 w 4124976"/>
                <a:gd name="connsiteY39" fmla="*/ 1941201 h 3607791"/>
                <a:gd name="connsiteX40" fmla="*/ 3412554 w 4124976"/>
                <a:gd name="connsiteY40" fmla="*/ 232202 h 3607791"/>
                <a:gd name="connsiteX41" fmla="*/ 3242105 w 4124976"/>
                <a:gd name="connsiteY41" fmla="*/ 207807 h 3607791"/>
                <a:gd name="connsiteX42" fmla="*/ 2778499 w 4124976"/>
                <a:gd name="connsiteY42" fmla="*/ 176922 h 3607791"/>
                <a:gd name="connsiteX43" fmla="*/ 2344207 w 4124976"/>
                <a:gd name="connsiteY43" fmla="*/ 172315 h 3607791"/>
                <a:gd name="connsiteX44" fmla="*/ 1863326 w 4124976"/>
                <a:gd name="connsiteY44" fmla="*/ 176607 h 3607791"/>
                <a:gd name="connsiteX45" fmla="*/ 1555196 w 4124976"/>
                <a:gd name="connsiteY45" fmla="*/ 186763 h 3607791"/>
                <a:gd name="connsiteX46" fmla="*/ 1127607 w 4124976"/>
                <a:gd name="connsiteY46" fmla="*/ 207912 h 3607791"/>
                <a:gd name="connsiteX47" fmla="*/ 721270 w 4124976"/>
                <a:gd name="connsiteY47" fmla="*/ 235029 h 3607791"/>
                <a:gd name="connsiteX48" fmla="*/ 497111 w 4124976"/>
                <a:gd name="connsiteY48" fmla="*/ 248849 h 3607791"/>
                <a:gd name="connsiteX49" fmla="*/ 263317 w 4124976"/>
                <a:gd name="connsiteY49" fmla="*/ 268952 h 3607791"/>
                <a:gd name="connsiteX50" fmla="*/ 1019034 w 4124976"/>
                <a:gd name="connsiteY50" fmla="*/ 1677988 h 3607791"/>
                <a:gd name="connsiteX51" fmla="*/ 1331351 w 4124976"/>
                <a:gd name="connsiteY51" fmla="*/ 1559259 h 3607791"/>
                <a:gd name="connsiteX52" fmla="*/ 1642620 w 4124976"/>
                <a:gd name="connsiteY52" fmla="*/ 1438437 h 3607791"/>
                <a:gd name="connsiteX53" fmla="*/ 1953576 w 4124976"/>
                <a:gd name="connsiteY53" fmla="*/ 1316463 h 3607791"/>
                <a:gd name="connsiteX54" fmla="*/ 2264846 w 4124976"/>
                <a:gd name="connsiteY54" fmla="*/ 1194698 h 3607791"/>
                <a:gd name="connsiteX55" fmla="*/ 2582188 w 4124976"/>
                <a:gd name="connsiteY55" fmla="*/ 1071154 h 3607791"/>
                <a:gd name="connsiteX56" fmla="*/ 2585119 w 4124976"/>
                <a:gd name="connsiteY56" fmla="*/ 1128424 h 3607791"/>
                <a:gd name="connsiteX57" fmla="*/ 2597788 w 4124976"/>
                <a:gd name="connsiteY57" fmla="*/ 1724370 h 3607791"/>
                <a:gd name="connsiteX58" fmla="*/ 2607943 w 4124976"/>
                <a:gd name="connsiteY58" fmla="*/ 2095317 h 3607791"/>
                <a:gd name="connsiteX59" fmla="*/ 2617471 w 4124976"/>
                <a:gd name="connsiteY59" fmla="*/ 2351096 h 3607791"/>
                <a:gd name="connsiteX60" fmla="*/ 2622706 w 4124976"/>
                <a:gd name="connsiteY60" fmla="*/ 2374026 h 3607791"/>
                <a:gd name="connsiteX61" fmla="*/ 3423025 w 4124976"/>
                <a:gd name="connsiteY61" fmla="*/ 2243990 h 3607791"/>
                <a:gd name="connsiteX62" fmla="*/ 3183474 w 4124976"/>
                <a:gd name="connsiteY62" fmla="*/ 3008919 h 3607791"/>
                <a:gd name="connsiteX63" fmla="*/ 4011537 w 4124976"/>
                <a:gd name="connsiteY63" fmla="*/ 3069330 h 36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124976" h="3607791">
                  <a:moveTo>
                    <a:pt x="3792004" y="3607791"/>
                  </a:moveTo>
                  <a:lnTo>
                    <a:pt x="3778283" y="3607791"/>
                  </a:lnTo>
                  <a:lnTo>
                    <a:pt x="3891552" y="3180520"/>
                  </a:lnTo>
                  <a:cubicBezTo>
                    <a:pt x="3868309" y="3177065"/>
                    <a:pt x="3848207" y="3171831"/>
                    <a:pt x="3828000" y="3171411"/>
                  </a:cubicBezTo>
                  <a:cubicBezTo>
                    <a:pt x="3730315" y="3169108"/>
                    <a:pt x="3632632" y="3168480"/>
                    <a:pt x="3535052" y="3166490"/>
                  </a:cubicBezTo>
                  <a:cubicBezTo>
                    <a:pt x="3399153" y="3163664"/>
                    <a:pt x="3263359" y="3160418"/>
                    <a:pt x="3127459" y="3156335"/>
                  </a:cubicBezTo>
                  <a:cubicBezTo>
                    <a:pt x="3096469" y="3155392"/>
                    <a:pt x="3065688" y="3150367"/>
                    <a:pt x="3029985" y="3146703"/>
                  </a:cubicBezTo>
                  <a:cubicBezTo>
                    <a:pt x="3116885" y="2890505"/>
                    <a:pt x="3203157" y="2636401"/>
                    <a:pt x="3292046" y="2374235"/>
                  </a:cubicBezTo>
                  <a:cubicBezTo>
                    <a:pt x="3019411" y="2422606"/>
                    <a:pt x="2755255" y="2469510"/>
                    <a:pt x="2487540" y="2517044"/>
                  </a:cubicBezTo>
                  <a:cubicBezTo>
                    <a:pt x="2463564" y="2122644"/>
                    <a:pt x="2439798" y="1732431"/>
                    <a:pt x="2416030" y="1342114"/>
                  </a:cubicBezTo>
                  <a:cubicBezTo>
                    <a:pt x="2371639" y="1345360"/>
                    <a:pt x="1968025" y="1493090"/>
                    <a:pt x="1688269" y="1601453"/>
                  </a:cubicBezTo>
                  <a:cubicBezTo>
                    <a:pt x="1448404" y="1694426"/>
                    <a:pt x="1206026" y="1780802"/>
                    <a:pt x="960717" y="1871576"/>
                  </a:cubicBezTo>
                  <a:cubicBezTo>
                    <a:pt x="640966" y="1294267"/>
                    <a:pt x="322053" y="718948"/>
                    <a:pt x="0" y="138079"/>
                  </a:cubicBezTo>
                  <a:cubicBezTo>
                    <a:pt x="54862" y="125933"/>
                    <a:pt x="106060" y="112218"/>
                    <a:pt x="158095" y="103423"/>
                  </a:cubicBezTo>
                  <a:cubicBezTo>
                    <a:pt x="266040" y="85310"/>
                    <a:pt x="374298" y="68244"/>
                    <a:pt x="482766" y="53691"/>
                  </a:cubicBezTo>
                  <a:cubicBezTo>
                    <a:pt x="560348" y="43326"/>
                    <a:pt x="638453" y="35369"/>
                    <a:pt x="716559" y="30762"/>
                  </a:cubicBezTo>
                  <a:cubicBezTo>
                    <a:pt x="876434" y="21129"/>
                    <a:pt x="1036518" y="11602"/>
                    <a:pt x="1196604" y="7309"/>
                  </a:cubicBezTo>
                  <a:cubicBezTo>
                    <a:pt x="1396892" y="1970"/>
                    <a:pt x="1597391" y="-1590"/>
                    <a:pt x="1797784" y="713"/>
                  </a:cubicBezTo>
                  <a:cubicBezTo>
                    <a:pt x="1975354" y="2703"/>
                    <a:pt x="2152922" y="12126"/>
                    <a:pt x="2330282" y="21339"/>
                  </a:cubicBezTo>
                  <a:cubicBezTo>
                    <a:pt x="2479687" y="29191"/>
                    <a:pt x="2628989" y="39557"/>
                    <a:pt x="2778079" y="52330"/>
                  </a:cubicBezTo>
                  <a:cubicBezTo>
                    <a:pt x="2940991" y="66255"/>
                    <a:pt x="3103484" y="84053"/>
                    <a:pt x="3266185" y="100491"/>
                  </a:cubicBezTo>
                  <a:cubicBezTo>
                    <a:pt x="3376643" y="111694"/>
                    <a:pt x="3487100" y="123421"/>
                    <a:pt x="3604049" y="135565"/>
                  </a:cubicBezTo>
                  <a:cubicBezTo>
                    <a:pt x="3431714" y="726485"/>
                    <a:pt x="3261055" y="1311543"/>
                    <a:pt x="3088930" y="1901520"/>
                  </a:cubicBezTo>
                  <a:cubicBezTo>
                    <a:pt x="3137929" y="1908849"/>
                    <a:pt x="3184625" y="1904556"/>
                    <a:pt x="3230902" y="1905289"/>
                  </a:cubicBezTo>
                  <a:cubicBezTo>
                    <a:pt x="3279691" y="1906022"/>
                    <a:pt x="3328586" y="1905499"/>
                    <a:pt x="3377480" y="1905499"/>
                  </a:cubicBezTo>
                  <a:cubicBezTo>
                    <a:pt x="3424595" y="1905499"/>
                    <a:pt x="3471709" y="1905499"/>
                    <a:pt x="3518824" y="1905499"/>
                  </a:cubicBezTo>
                  <a:lnTo>
                    <a:pt x="3660167" y="1905499"/>
                  </a:lnTo>
                  <a:cubicBezTo>
                    <a:pt x="3707282" y="1905499"/>
                    <a:pt x="3754397" y="1905499"/>
                    <a:pt x="3801511" y="1905499"/>
                  </a:cubicBezTo>
                  <a:cubicBezTo>
                    <a:pt x="3850405" y="1905499"/>
                    <a:pt x="3899195" y="1905499"/>
                    <a:pt x="3948089" y="1905394"/>
                  </a:cubicBezTo>
                  <a:cubicBezTo>
                    <a:pt x="3994994" y="1905394"/>
                    <a:pt x="4041795" y="1905394"/>
                    <a:pt x="4098122" y="1905394"/>
                  </a:cubicBezTo>
                  <a:cubicBezTo>
                    <a:pt x="3936049" y="2167873"/>
                    <a:pt x="3778373" y="2423234"/>
                    <a:pt x="3616403" y="2685505"/>
                  </a:cubicBezTo>
                  <a:cubicBezTo>
                    <a:pt x="3750417" y="2701890"/>
                    <a:pt x="3882364" y="2718013"/>
                    <a:pt x="4013840" y="2734072"/>
                  </a:cubicBezTo>
                  <a:lnTo>
                    <a:pt x="4124976" y="2747639"/>
                  </a:lnTo>
                  <a:lnTo>
                    <a:pt x="4124976" y="2858562"/>
                  </a:lnTo>
                  <a:lnTo>
                    <a:pt x="3859331" y="2810554"/>
                  </a:lnTo>
                  <a:cubicBezTo>
                    <a:pt x="3735472" y="2788894"/>
                    <a:pt x="3610854" y="2767326"/>
                    <a:pt x="3484797" y="2744240"/>
                  </a:cubicBezTo>
                  <a:lnTo>
                    <a:pt x="3484692" y="2744240"/>
                  </a:lnTo>
                  <a:cubicBezTo>
                    <a:pt x="3555678" y="2619858"/>
                    <a:pt x="3622999" y="2502072"/>
                    <a:pt x="3690111" y="2384076"/>
                  </a:cubicBezTo>
                  <a:cubicBezTo>
                    <a:pt x="3756071" y="2267966"/>
                    <a:pt x="3821823" y="2151750"/>
                    <a:pt x="3891761" y="2028310"/>
                  </a:cubicBezTo>
                  <a:cubicBezTo>
                    <a:pt x="3563530" y="1994283"/>
                    <a:pt x="3242943" y="1973971"/>
                    <a:pt x="2920679" y="1941201"/>
                  </a:cubicBezTo>
                  <a:cubicBezTo>
                    <a:pt x="3085161" y="1369755"/>
                    <a:pt x="3248491" y="802497"/>
                    <a:pt x="3412554" y="232202"/>
                  </a:cubicBezTo>
                  <a:cubicBezTo>
                    <a:pt x="3351724" y="223303"/>
                    <a:pt x="3297177" y="212101"/>
                    <a:pt x="3242105" y="207807"/>
                  </a:cubicBezTo>
                  <a:cubicBezTo>
                    <a:pt x="3087674" y="195663"/>
                    <a:pt x="2933138" y="183099"/>
                    <a:pt x="2778499" y="176922"/>
                  </a:cubicBezTo>
                  <a:cubicBezTo>
                    <a:pt x="2633909" y="171163"/>
                    <a:pt x="2489006" y="172210"/>
                    <a:pt x="2344207" y="172315"/>
                  </a:cubicBezTo>
                  <a:cubicBezTo>
                    <a:pt x="2183913" y="172420"/>
                    <a:pt x="2023620" y="173990"/>
                    <a:pt x="1863326" y="176607"/>
                  </a:cubicBezTo>
                  <a:cubicBezTo>
                    <a:pt x="1760616" y="178283"/>
                    <a:pt x="1657906" y="182261"/>
                    <a:pt x="1555196" y="186763"/>
                  </a:cubicBezTo>
                  <a:cubicBezTo>
                    <a:pt x="1412597" y="192941"/>
                    <a:pt x="1270101" y="199642"/>
                    <a:pt x="1127607" y="207912"/>
                  </a:cubicBezTo>
                  <a:cubicBezTo>
                    <a:pt x="992127" y="215765"/>
                    <a:pt x="856751" y="226130"/>
                    <a:pt x="721270" y="235029"/>
                  </a:cubicBezTo>
                  <a:cubicBezTo>
                    <a:pt x="646620" y="239951"/>
                    <a:pt x="571760" y="243301"/>
                    <a:pt x="497111" y="248849"/>
                  </a:cubicBezTo>
                  <a:cubicBezTo>
                    <a:pt x="420995" y="254504"/>
                    <a:pt x="344983" y="261833"/>
                    <a:pt x="263317" y="268952"/>
                  </a:cubicBezTo>
                  <a:cubicBezTo>
                    <a:pt x="516270" y="740620"/>
                    <a:pt x="766186" y="1206634"/>
                    <a:pt x="1019034" y="1677988"/>
                  </a:cubicBezTo>
                  <a:cubicBezTo>
                    <a:pt x="1127083" y="1643752"/>
                    <a:pt x="1227803" y="1597579"/>
                    <a:pt x="1331351" y="1559259"/>
                  </a:cubicBezTo>
                  <a:cubicBezTo>
                    <a:pt x="1435735" y="1520626"/>
                    <a:pt x="1538969" y="1478956"/>
                    <a:pt x="1642620" y="1438437"/>
                  </a:cubicBezTo>
                  <a:cubicBezTo>
                    <a:pt x="1746272" y="1397919"/>
                    <a:pt x="1849924" y="1357086"/>
                    <a:pt x="1953576" y="1316463"/>
                  </a:cubicBezTo>
                  <a:cubicBezTo>
                    <a:pt x="2057333" y="1275840"/>
                    <a:pt x="2161089" y="1235217"/>
                    <a:pt x="2264846" y="1194698"/>
                  </a:cubicBezTo>
                  <a:cubicBezTo>
                    <a:pt x="2368184" y="1154389"/>
                    <a:pt x="2471522" y="1114290"/>
                    <a:pt x="2582188" y="1071154"/>
                  </a:cubicBezTo>
                  <a:cubicBezTo>
                    <a:pt x="2583444" y="1095130"/>
                    <a:pt x="2584701" y="1111777"/>
                    <a:pt x="2585119" y="1128424"/>
                  </a:cubicBezTo>
                  <a:cubicBezTo>
                    <a:pt x="2589413" y="1327038"/>
                    <a:pt x="2593181" y="1525756"/>
                    <a:pt x="2597788" y="1724370"/>
                  </a:cubicBezTo>
                  <a:cubicBezTo>
                    <a:pt x="2600615" y="1848019"/>
                    <a:pt x="2604174" y="1971668"/>
                    <a:pt x="2607943" y="2095317"/>
                  </a:cubicBezTo>
                  <a:cubicBezTo>
                    <a:pt x="2610561" y="2180542"/>
                    <a:pt x="2614121" y="2265872"/>
                    <a:pt x="2617471" y="2351096"/>
                  </a:cubicBezTo>
                  <a:cubicBezTo>
                    <a:pt x="2617786" y="2357692"/>
                    <a:pt x="2620403" y="2364080"/>
                    <a:pt x="2622706" y="2374026"/>
                  </a:cubicBezTo>
                  <a:cubicBezTo>
                    <a:pt x="2887908" y="2330890"/>
                    <a:pt x="3151331" y="2288067"/>
                    <a:pt x="3423025" y="2243990"/>
                  </a:cubicBezTo>
                  <a:cubicBezTo>
                    <a:pt x="3341883" y="2503224"/>
                    <a:pt x="3263254" y="2754082"/>
                    <a:pt x="3183474" y="3008919"/>
                  </a:cubicBezTo>
                  <a:cubicBezTo>
                    <a:pt x="3461030" y="3029125"/>
                    <a:pt x="3732933" y="3049018"/>
                    <a:pt x="4011537" y="3069330"/>
                  </a:cubicBezTo>
                  <a:close/>
                </a:path>
              </a:pathLst>
            </a:custGeom>
            <a:solidFill>
              <a:schemeClr val="tx1">
                <a:alpha val="2000"/>
              </a:schemeClr>
            </a:solidFill>
            <a:ln w="0" cap="flat">
              <a:noFill/>
              <a:prstDash val="solid"/>
              <a:miter/>
            </a:ln>
          </p:spPr>
          <p:txBody>
            <a:bodyPr wrap="square" rtlCol="0" anchor="ctr">
              <a:noAutofit/>
            </a:bodyPr>
            <a:lstStyle/>
            <a:p>
              <a:endParaRPr lang="en-US"/>
            </a:p>
          </p:txBody>
        </p:sp>
        <p:sp>
          <p:nvSpPr>
            <p:cNvPr id="4" name="Trapezoid 3">
              <a:extLst>
                <a:ext uri="{FF2B5EF4-FFF2-40B4-BE49-F238E27FC236}">
                  <a16:creationId xmlns:a16="http://schemas.microsoft.com/office/drawing/2014/main" id="{C3D1FF45-B3F5-9F18-7E22-BA18E02DA004}"/>
                </a:ext>
              </a:extLst>
            </p:cNvPr>
            <p:cNvSpPr/>
            <p:nvPr/>
          </p:nvSpPr>
          <p:spPr bwMode="auto">
            <a:xfrm>
              <a:off x="323849" y="196850"/>
              <a:ext cx="11665347" cy="552450"/>
            </a:xfrm>
            <a:prstGeom prst="trapezoid">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26" name="Group 25">
              <a:extLst>
                <a:ext uri="{FF2B5EF4-FFF2-40B4-BE49-F238E27FC236}">
                  <a16:creationId xmlns:a16="http://schemas.microsoft.com/office/drawing/2014/main" id="{AF16C177-F768-BAD2-CE85-B08A890CC4FC}"/>
                </a:ext>
              </a:extLst>
            </p:cNvPr>
            <p:cNvGrpSpPr/>
            <p:nvPr/>
          </p:nvGrpSpPr>
          <p:grpSpPr>
            <a:xfrm>
              <a:off x="33353" y="155785"/>
              <a:ext cx="629886" cy="642542"/>
              <a:chOff x="2699839" y="1370599"/>
              <a:chExt cx="943754" cy="943752"/>
            </a:xfrm>
          </p:grpSpPr>
          <p:sp>
            <p:nvSpPr>
              <p:cNvPr id="27" name="Freeform: Shape 26">
                <a:extLst>
                  <a:ext uri="{FF2B5EF4-FFF2-40B4-BE49-F238E27FC236}">
                    <a16:creationId xmlns:a16="http://schemas.microsoft.com/office/drawing/2014/main" id="{F70FF58B-3B1A-29C9-37E6-9324E9613D31}"/>
                  </a:ext>
                </a:extLst>
              </p:cNvPr>
              <p:cNvSpPr/>
              <p:nvPr/>
            </p:nvSpPr>
            <p:spPr>
              <a:xfrm>
                <a:off x="2699839" y="1370599"/>
                <a:ext cx="943754" cy="943750"/>
              </a:xfrm>
              <a:custGeom>
                <a:avLst/>
                <a:gdLst>
                  <a:gd name="connsiteX0" fmla="*/ 906656 w 943754"/>
                  <a:gd name="connsiteY0" fmla="*/ 288198 h 943750"/>
                  <a:gd name="connsiteX1" fmla="*/ 805564 w 943754"/>
                  <a:gd name="connsiteY1" fmla="*/ 138203 h 943750"/>
                  <a:gd name="connsiteX2" fmla="*/ 655567 w 943754"/>
                  <a:gd name="connsiteY2" fmla="*/ 37097 h 943750"/>
                  <a:gd name="connsiteX3" fmla="*/ 471876 w 943754"/>
                  <a:gd name="connsiteY3" fmla="*/ 0 h 943750"/>
                  <a:gd name="connsiteX4" fmla="*/ 288198 w 943754"/>
                  <a:gd name="connsiteY4" fmla="*/ 37097 h 943750"/>
                  <a:gd name="connsiteX5" fmla="*/ 138201 w 943754"/>
                  <a:gd name="connsiteY5" fmla="*/ 138203 h 943750"/>
                  <a:gd name="connsiteX6" fmla="*/ 37095 w 943754"/>
                  <a:gd name="connsiteY6" fmla="*/ 288198 h 943750"/>
                  <a:gd name="connsiteX7" fmla="*/ 0 w 943754"/>
                  <a:gd name="connsiteY7" fmla="*/ 471876 h 943750"/>
                  <a:gd name="connsiteX8" fmla="*/ 37097 w 943754"/>
                  <a:gd name="connsiteY8" fmla="*/ 655567 h 943750"/>
                  <a:gd name="connsiteX9" fmla="*/ 138203 w 943754"/>
                  <a:gd name="connsiteY9" fmla="*/ 805535 h 943750"/>
                  <a:gd name="connsiteX10" fmla="*/ 288200 w 943754"/>
                  <a:gd name="connsiteY10" fmla="*/ 906654 h 943750"/>
                  <a:gd name="connsiteX11" fmla="*/ 471878 w 943754"/>
                  <a:gd name="connsiteY11" fmla="*/ 943751 h 943750"/>
                  <a:gd name="connsiteX12" fmla="*/ 655569 w 943754"/>
                  <a:gd name="connsiteY12" fmla="*/ 906654 h 943750"/>
                  <a:gd name="connsiteX13" fmla="*/ 805566 w 943754"/>
                  <a:gd name="connsiteY13" fmla="*/ 805535 h 943750"/>
                  <a:gd name="connsiteX14" fmla="*/ 906657 w 943754"/>
                  <a:gd name="connsiteY14" fmla="*/ 655567 h 943750"/>
                  <a:gd name="connsiteX15" fmla="*/ 943754 w 943754"/>
                  <a:gd name="connsiteY15" fmla="*/ 471876 h 943750"/>
                  <a:gd name="connsiteX16" fmla="*/ 906656 w 943754"/>
                  <a:gd name="connsiteY16" fmla="*/ 288198 h 9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754" h="943750">
                    <a:moveTo>
                      <a:pt x="906656" y="288198"/>
                    </a:moveTo>
                    <a:cubicBezTo>
                      <a:pt x="882893" y="232008"/>
                      <a:pt x="848882" y="181534"/>
                      <a:pt x="805564" y="138203"/>
                    </a:cubicBezTo>
                    <a:cubicBezTo>
                      <a:pt x="762216" y="94885"/>
                      <a:pt x="711731" y="60857"/>
                      <a:pt x="655567" y="37097"/>
                    </a:cubicBezTo>
                    <a:cubicBezTo>
                      <a:pt x="597392" y="12487"/>
                      <a:pt x="535583" y="0"/>
                      <a:pt x="471876" y="0"/>
                    </a:cubicBezTo>
                    <a:cubicBezTo>
                      <a:pt x="408182" y="0"/>
                      <a:pt x="346377" y="12485"/>
                      <a:pt x="288198" y="37097"/>
                    </a:cubicBezTo>
                    <a:cubicBezTo>
                      <a:pt x="232008" y="60857"/>
                      <a:pt x="181534" y="94887"/>
                      <a:pt x="138201" y="138203"/>
                    </a:cubicBezTo>
                    <a:cubicBezTo>
                      <a:pt x="94885" y="181534"/>
                      <a:pt x="60857" y="232008"/>
                      <a:pt x="37095" y="288198"/>
                    </a:cubicBezTo>
                    <a:cubicBezTo>
                      <a:pt x="12487" y="346377"/>
                      <a:pt x="0" y="408184"/>
                      <a:pt x="0" y="471876"/>
                    </a:cubicBezTo>
                    <a:cubicBezTo>
                      <a:pt x="0" y="535582"/>
                      <a:pt x="12485" y="597390"/>
                      <a:pt x="37097" y="655567"/>
                    </a:cubicBezTo>
                    <a:cubicBezTo>
                      <a:pt x="60857" y="711732"/>
                      <a:pt x="94887" y="762216"/>
                      <a:pt x="138203" y="805535"/>
                    </a:cubicBezTo>
                    <a:cubicBezTo>
                      <a:pt x="181534" y="848882"/>
                      <a:pt x="232008" y="882893"/>
                      <a:pt x="288200" y="906654"/>
                    </a:cubicBezTo>
                    <a:cubicBezTo>
                      <a:pt x="346379" y="931251"/>
                      <a:pt x="408184" y="943751"/>
                      <a:pt x="471878" y="943751"/>
                    </a:cubicBezTo>
                    <a:cubicBezTo>
                      <a:pt x="535585" y="943751"/>
                      <a:pt x="597394" y="931251"/>
                      <a:pt x="655569" y="906654"/>
                    </a:cubicBezTo>
                    <a:cubicBezTo>
                      <a:pt x="711733" y="882891"/>
                      <a:pt x="762218" y="848880"/>
                      <a:pt x="805566" y="805535"/>
                    </a:cubicBezTo>
                    <a:cubicBezTo>
                      <a:pt x="848884" y="762216"/>
                      <a:pt x="882895" y="711730"/>
                      <a:pt x="906657" y="655567"/>
                    </a:cubicBezTo>
                    <a:cubicBezTo>
                      <a:pt x="931255" y="597390"/>
                      <a:pt x="943754" y="535582"/>
                      <a:pt x="943754" y="471876"/>
                    </a:cubicBezTo>
                    <a:cubicBezTo>
                      <a:pt x="943753" y="408184"/>
                      <a:pt x="931253" y="346377"/>
                      <a:pt x="906656" y="288198"/>
                    </a:cubicBezTo>
                    <a:close/>
                  </a:path>
                </a:pathLst>
              </a:custGeom>
              <a:gradFill flip="none" rotWithShape="1">
                <a:gsLst>
                  <a:gs pos="47000">
                    <a:srgbClr val="E8283A"/>
                  </a:gs>
                  <a:gs pos="69000">
                    <a:srgbClr val="BB202F"/>
                  </a:gs>
                </a:gsLst>
                <a:path path="circle">
                  <a:fillToRect l="50000" t="50000" r="50000" b="50000"/>
                </a:path>
                <a:tileRect/>
              </a:gradFill>
              <a:ln w="1842" cap="flat">
                <a:noFill/>
                <a:prstDash val="solid"/>
                <a:miter/>
              </a:ln>
              <a:effectLst>
                <a:outerShdw blurRad="533400" dist="38100" dir="13500000" algn="br" rotWithShape="0">
                  <a:prstClr val="black">
                    <a:alpha val="24000"/>
                  </a:prstClr>
                </a:outerShdw>
              </a:effectLst>
            </p:spPr>
            <p:txBody>
              <a:bodyPr rtlCol="0" anchor="ctr"/>
              <a:lstStyle/>
              <a:p>
                <a:endParaRPr lang="en-US" sz="1600" dirty="0"/>
              </a:p>
            </p:txBody>
          </p:sp>
          <p:sp>
            <p:nvSpPr>
              <p:cNvPr id="28" name="Freeform: Shape 27">
                <a:extLst>
                  <a:ext uri="{FF2B5EF4-FFF2-40B4-BE49-F238E27FC236}">
                    <a16:creationId xmlns:a16="http://schemas.microsoft.com/office/drawing/2014/main" id="{05685ECF-E71F-EC83-B87D-30DA72B052BB}"/>
                  </a:ext>
                </a:extLst>
              </p:cNvPr>
              <p:cNvSpPr/>
              <p:nvPr/>
            </p:nvSpPr>
            <p:spPr>
              <a:xfrm>
                <a:off x="2700027" y="1855724"/>
                <a:ext cx="943393" cy="458626"/>
              </a:xfrm>
              <a:custGeom>
                <a:avLst/>
                <a:gdLst>
                  <a:gd name="connsiteX0" fmla="*/ 0 w 943393"/>
                  <a:gd name="connsiteY0" fmla="*/ 0 h 458626"/>
                  <a:gd name="connsiteX1" fmla="*/ 36909 w 943393"/>
                  <a:gd name="connsiteY1" fmla="*/ 170443 h 458626"/>
                  <a:gd name="connsiteX2" fmla="*/ 138015 w 943393"/>
                  <a:gd name="connsiteY2" fmla="*/ 320410 h 458626"/>
                  <a:gd name="connsiteX3" fmla="*/ 288012 w 943393"/>
                  <a:gd name="connsiteY3" fmla="*/ 421530 h 458626"/>
                  <a:gd name="connsiteX4" fmla="*/ 471690 w 943393"/>
                  <a:gd name="connsiteY4" fmla="*/ 458626 h 458626"/>
                  <a:gd name="connsiteX5" fmla="*/ 655381 w 943393"/>
                  <a:gd name="connsiteY5" fmla="*/ 421530 h 458626"/>
                  <a:gd name="connsiteX6" fmla="*/ 805378 w 943393"/>
                  <a:gd name="connsiteY6" fmla="*/ 320410 h 458626"/>
                  <a:gd name="connsiteX7" fmla="*/ 906469 w 943393"/>
                  <a:gd name="connsiteY7" fmla="*/ 170443 h 458626"/>
                  <a:gd name="connsiteX8" fmla="*/ 943393 w 943393"/>
                  <a:gd name="connsiteY8" fmla="*/ 0 h 458626"/>
                  <a:gd name="connsiteX9" fmla="*/ 0 w 943393"/>
                  <a:gd name="connsiteY9" fmla="*/ 0 h 45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3393" h="458626">
                    <a:moveTo>
                      <a:pt x="0" y="0"/>
                    </a:moveTo>
                    <a:cubicBezTo>
                      <a:pt x="1613" y="59012"/>
                      <a:pt x="13996" y="116299"/>
                      <a:pt x="36909" y="170443"/>
                    </a:cubicBezTo>
                    <a:cubicBezTo>
                      <a:pt x="60669" y="226607"/>
                      <a:pt x="94699" y="277092"/>
                      <a:pt x="138015" y="320410"/>
                    </a:cubicBezTo>
                    <a:cubicBezTo>
                      <a:pt x="181346" y="363758"/>
                      <a:pt x="231820" y="397769"/>
                      <a:pt x="288012" y="421530"/>
                    </a:cubicBezTo>
                    <a:cubicBezTo>
                      <a:pt x="346191" y="446127"/>
                      <a:pt x="407996" y="458626"/>
                      <a:pt x="471690" y="458626"/>
                    </a:cubicBezTo>
                    <a:cubicBezTo>
                      <a:pt x="535397" y="458626"/>
                      <a:pt x="597206" y="446127"/>
                      <a:pt x="655381" y="421530"/>
                    </a:cubicBezTo>
                    <a:cubicBezTo>
                      <a:pt x="711545" y="397767"/>
                      <a:pt x="762030" y="363756"/>
                      <a:pt x="805378" y="320410"/>
                    </a:cubicBezTo>
                    <a:cubicBezTo>
                      <a:pt x="848696" y="277092"/>
                      <a:pt x="882707" y="226605"/>
                      <a:pt x="906469" y="170443"/>
                    </a:cubicBezTo>
                    <a:cubicBezTo>
                      <a:pt x="929397" y="116299"/>
                      <a:pt x="941780" y="59012"/>
                      <a:pt x="943393" y="0"/>
                    </a:cubicBezTo>
                    <a:lnTo>
                      <a:pt x="0" y="0"/>
                    </a:lnTo>
                    <a:close/>
                  </a:path>
                </a:pathLst>
              </a:custGeom>
              <a:gradFill>
                <a:gsLst>
                  <a:gs pos="47000">
                    <a:schemeClr val="bg2"/>
                  </a:gs>
                  <a:gs pos="100000">
                    <a:schemeClr val="bg2">
                      <a:lumMod val="90000"/>
                    </a:schemeClr>
                  </a:gs>
                </a:gsLst>
                <a:path path="circle">
                  <a:fillToRect l="50000" t="50000" r="50000" b="50000"/>
                </a:path>
              </a:gradFill>
              <a:ln w="1842" cap="flat">
                <a:noFill/>
                <a:prstDash val="solid"/>
                <a:miter/>
              </a:ln>
            </p:spPr>
            <p:txBody>
              <a:bodyPr rtlCol="0" anchor="ctr"/>
              <a:lstStyle/>
              <a:p>
                <a:endParaRPr lang="en-US" sz="1600"/>
              </a:p>
            </p:txBody>
          </p:sp>
          <p:sp>
            <p:nvSpPr>
              <p:cNvPr id="29" name="Freeform: Shape 28">
                <a:extLst>
                  <a:ext uri="{FF2B5EF4-FFF2-40B4-BE49-F238E27FC236}">
                    <a16:creationId xmlns:a16="http://schemas.microsoft.com/office/drawing/2014/main" id="{59927507-1DF4-9438-DDD3-9687700C32CC}"/>
                  </a:ext>
                </a:extLst>
              </p:cNvPr>
              <p:cNvSpPr/>
              <p:nvPr/>
            </p:nvSpPr>
            <p:spPr>
              <a:xfrm>
                <a:off x="2699839" y="1790330"/>
                <a:ext cx="943752" cy="130770"/>
              </a:xfrm>
              <a:custGeom>
                <a:avLst/>
                <a:gdLst>
                  <a:gd name="connsiteX0" fmla="*/ 941506 w 943752"/>
                  <a:gd name="connsiteY0" fmla="*/ 98631 h 130770"/>
                  <a:gd name="connsiteX1" fmla="*/ 943753 w 943752"/>
                  <a:gd name="connsiteY1" fmla="*/ 52146 h 130770"/>
                  <a:gd name="connsiteX2" fmla="*/ 940930 w 943752"/>
                  <a:gd name="connsiteY2" fmla="*/ 0 h 130770"/>
                  <a:gd name="connsiteX3" fmla="*/ 841395 w 943752"/>
                  <a:gd name="connsiteY3" fmla="*/ 13003 h 130770"/>
                  <a:gd name="connsiteX4" fmla="*/ 471876 w 943752"/>
                  <a:gd name="connsiteY4" fmla="*/ 32487 h 130770"/>
                  <a:gd name="connsiteX5" fmla="*/ 102373 w 943752"/>
                  <a:gd name="connsiteY5" fmla="*/ 13003 h 130770"/>
                  <a:gd name="connsiteX6" fmla="*/ 2837 w 943752"/>
                  <a:gd name="connsiteY6" fmla="*/ 0 h 130770"/>
                  <a:gd name="connsiteX7" fmla="*/ 0 w 943752"/>
                  <a:gd name="connsiteY7" fmla="*/ 52146 h 130770"/>
                  <a:gd name="connsiteX8" fmla="*/ 2247 w 943752"/>
                  <a:gd name="connsiteY8" fmla="*/ 98631 h 130770"/>
                  <a:gd name="connsiteX9" fmla="*/ 471876 w 943752"/>
                  <a:gd name="connsiteY9" fmla="*/ 130771 h 130770"/>
                  <a:gd name="connsiteX10" fmla="*/ 941506 w 943752"/>
                  <a:gd name="connsiteY10" fmla="*/ 98631 h 13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3752" h="130770">
                    <a:moveTo>
                      <a:pt x="941506" y="98631"/>
                    </a:moveTo>
                    <a:cubicBezTo>
                      <a:pt x="943002" y="83250"/>
                      <a:pt x="943753" y="67755"/>
                      <a:pt x="943753" y="52146"/>
                    </a:cubicBezTo>
                    <a:cubicBezTo>
                      <a:pt x="943753" y="34605"/>
                      <a:pt x="942801" y="17209"/>
                      <a:pt x="940930" y="0"/>
                    </a:cubicBezTo>
                    <a:cubicBezTo>
                      <a:pt x="917485" y="3615"/>
                      <a:pt x="883817" y="8324"/>
                      <a:pt x="841395" y="13003"/>
                    </a:cubicBezTo>
                    <a:cubicBezTo>
                      <a:pt x="760863" y="21888"/>
                      <a:pt x="631433" y="32487"/>
                      <a:pt x="471876" y="32487"/>
                    </a:cubicBezTo>
                    <a:cubicBezTo>
                      <a:pt x="312333" y="32487"/>
                      <a:pt x="182887" y="21888"/>
                      <a:pt x="102373" y="13003"/>
                    </a:cubicBezTo>
                    <a:cubicBezTo>
                      <a:pt x="59936" y="8323"/>
                      <a:pt x="26280" y="3615"/>
                      <a:pt x="2837" y="0"/>
                    </a:cubicBezTo>
                    <a:cubicBezTo>
                      <a:pt x="951" y="17209"/>
                      <a:pt x="0" y="34607"/>
                      <a:pt x="0" y="52146"/>
                    </a:cubicBezTo>
                    <a:cubicBezTo>
                      <a:pt x="0" y="67755"/>
                      <a:pt x="748" y="83252"/>
                      <a:pt x="2247" y="98631"/>
                    </a:cubicBezTo>
                    <a:cubicBezTo>
                      <a:pt x="78800" y="110152"/>
                      <a:pt x="247459" y="130771"/>
                      <a:pt x="471876" y="130771"/>
                    </a:cubicBezTo>
                    <a:cubicBezTo>
                      <a:pt x="696294" y="130771"/>
                      <a:pt x="864950" y="110152"/>
                      <a:pt x="941506" y="98631"/>
                    </a:cubicBezTo>
                    <a:close/>
                  </a:path>
                </a:pathLst>
              </a:custGeom>
              <a:solidFill>
                <a:schemeClr val="tx1">
                  <a:lumMod val="85000"/>
                  <a:lumOff val="15000"/>
                </a:schemeClr>
              </a:solidFill>
              <a:ln w="1842" cap="flat">
                <a:noFill/>
                <a:prstDash val="solid"/>
                <a:miter/>
              </a:ln>
            </p:spPr>
            <p:txBody>
              <a:bodyPr rtlCol="0" anchor="ctr"/>
              <a:lstStyle/>
              <a:p>
                <a:endParaRPr lang="en-US" sz="1600"/>
              </a:p>
            </p:txBody>
          </p:sp>
          <p:sp>
            <p:nvSpPr>
              <p:cNvPr id="30" name="Freeform: Shape 29">
                <a:extLst>
                  <a:ext uri="{FF2B5EF4-FFF2-40B4-BE49-F238E27FC236}">
                    <a16:creationId xmlns:a16="http://schemas.microsoft.com/office/drawing/2014/main" id="{FA5FC429-A71E-72DA-70C2-D3882D94820E}"/>
                  </a:ext>
                </a:extLst>
              </p:cNvPr>
              <p:cNvSpPr/>
              <p:nvPr/>
            </p:nvSpPr>
            <p:spPr>
              <a:xfrm>
                <a:off x="3073403" y="1763832"/>
                <a:ext cx="196638" cy="196610"/>
              </a:xfrm>
              <a:custGeom>
                <a:avLst/>
                <a:gdLst>
                  <a:gd name="connsiteX0" fmla="*/ 196638 w 196638"/>
                  <a:gd name="connsiteY0" fmla="*/ 98299 h 196610"/>
                  <a:gd name="connsiteX1" fmla="*/ 98312 w 196638"/>
                  <a:gd name="connsiteY1" fmla="*/ 196611 h 196610"/>
                  <a:gd name="connsiteX2" fmla="*/ 0 w 196638"/>
                  <a:gd name="connsiteY2" fmla="*/ 98299 h 196610"/>
                  <a:gd name="connsiteX3" fmla="*/ 98312 w 196638"/>
                  <a:gd name="connsiteY3" fmla="*/ 0 h 196610"/>
                  <a:gd name="connsiteX4" fmla="*/ 196638 w 196638"/>
                  <a:gd name="connsiteY4" fmla="*/ 98299 h 19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38" h="196610">
                    <a:moveTo>
                      <a:pt x="196638" y="98299"/>
                    </a:moveTo>
                    <a:cubicBezTo>
                      <a:pt x="196638" y="152601"/>
                      <a:pt x="152600" y="196611"/>
                      <a:pt x="98312" y="196611"/>
                    </a:cubicBezTo>
                    <a:cubicBezTo>
                      <a:pt x="44022" y="196611"/>
                      <a:pt x="0" y="152601"/>
                      <a:pt x="0" y="98299"/>
                    </a:cubicBezTo>
                    <a:cubicBezTo>
                      <a:pt x="0" y="44008"/>
                      <a:pt x="44022" y="0"/>
                      <a:pt x="98312" y="0"/>
                    </a:cubicBezTo>
                    <a:cubicBezTo>
                      <a:pt x="152600" y="2"/>
                      <a:pt x="196638" y="44009"/>
                      <a:pt x="196638" y="98299"/>
                    </a:cubicBezTo>
                    <a:close/>
                  </a:path>
                </a:pathLst>
              </a:custGeom>
              <a:gradFill>
                <a:gsLst>
                  <a:gs pos="47000">
                    <a:schemeClr val="bg2"/>
                  </a:gs>
                  <a:gs pos="100000">
                    <a:schemeClr val="bg2">
                      <a:lumMod val="90000"/>
                    </a:schemeClr>
                  </a:gs>
                </a:gsLst>
                <a:path path="circle">
                  <a:fillToRect l="50000" t="50000" r="50000" b="50000"/>
                </a:path>
              </a:gradFill>
              <a:ln w="1842" cap="flat">
                <a:noFill/>
                <a:prstDash val="solid"/>
                <a:miter/>
              </a:ln>
            </p:spPr>
            <p:txBody>
              <a:bodyPr rtlCol="0" anchor="ctr"/>
              <a:lstStyle/>
              <a:p>
                <a:endParaRPr lang="en-US" sz="1600"/>
              </a:p>
            </p:txBody>
          </p:sp>
          <p:sp>
            <p:nvSpPr>
              <p:cNvPr id="31" name="Freeform: Shape 30">
                <a:extLst>
                  <a:ext uri="{FF2B5EF4-FFF2-40B4-BE49-F238E27FC236}">
                    <a16:creationId xmlns:a16="http://schemas.microsoft.com/office/drawing/2014/main" id="{28F9FC00-54B3-0D24-EA36-7A3BAA42479F}"/>
                  </a:ext>
                </a:extLst>
              </p:cNvPr>
              <p:cNvSpPr/>
              <p:nvPr/>
            </p:nvSpPr>
            <p:spPr>
              <a:xfrm>
                <a:off x="2994761" y="1685179"/>
                <a:ext cx="353905" cy="353890"/>
              </a:xfrm>
              <a:custGeom>
                <a:avLst/>
                <a:gdLst>
                  <a:gd name="connsiteX0" fmla="*/ 176954 w 353905"/>
                  <a:gd name="connsiteY0" fmla="*/ 0 h 353890"/>
                  <a:gd name="connsiteX1" fmla="*/ 0 w 353905"/>
                  <a:gd name="connsiteY1" fmla="*/ 176954 h 353890"/>
                  <a:gd name="connsiteX2" fmla="*/ 176954 w 353905"/>
                  <a:gd name="connsiteY2" fmla="*/ 353891 h 353890"/>
                  <a:gd name="connsiteX3" fmla="*/ 353905 w 353905"/>
                  <a:gd name="connsiteY3" fmla="*/ 176954 h 353890"/>
                  <a:gd name="connsiteX4" fmla="*/ 176954 w 353905"/>
                  <a:gd name="connsiteY4" fmla="*/ 0 h 353890"/>
                  <a:gd name="connsiteX5" fmla="*/ 176954 w 353905"/>
                  <a:gd name="connsiteY5" fmla="*/ 255623 h 353890"/>
                  <a:gd name="connsiteX6" fmla="*/ 98312 w 353905"/>
                  <a:gd name="connsiteY6" fmla="*/ 176954 h 353890"/>
                  <a:gd name="connsiteX7" fmla="*/ 176954 w 353905"/>
                  <a:gd name="connsiteY7" fmla="*/ 98312 h 353890"/>
                  <a:gd name="connsiteX8" fmla="*/ 255579 w 353905"/>
                  <a:gd name="connsiteY8" fmla="*/ 176954 h 353890"/>
                  <a:gd name="connsiteX9" fmla="*/ 176954 w 353905"/>
                  <a:gd name="connsiteY9" fmla="*/ 255623 h 35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905" h="353890">
                    <a:moveTo>
                      <a:pt x="176954" y="0"/>
                    </a:moveTo>
                    <a:cubicBezTo>
                      <a:pt x="79375" y="0"/>
                      <a:pt x="0" y="79390"/>
                      <a:pt x="0" y="176954"/>
                    </a:cubicBezTo>
                    <a:cubicBezTo>
                      <a:pt x="0" y="274517"/>
                      <a:pt x="79377" y="353891"/>
                      <a:pt x="176954" y="353891"/>
                    </a:cubicBezTo>
                    <a:cubicBezTo>
                      <a:pt x="274530" y="353891"/>
                      <a:pt x="353905" y="274515"/>
                      <a:pt x="353905" y="176954"/>
                    </a:cubicBezTo>
                    <a:cubicBezTo>
                      <a:pt x="353905" y="79390"/>
                      <a:pt x="274532" y="0"/>
                      <a:pt x="176954" y="0"/>
                    </a:cubicBezTo>
                    <a:close/>
                    <a:moveTo>
                      <a:pt x="176954" y="255623"/>
                    </a:moveTo>
                    <a:cubicBezTo>
                      <a:pt x="133595" y="255623"/>
                      <a:pt x="98312" y="220312"/>
                      <a:pt x="98312" y="176954"/>
                    </a:cubicBezTo>
                    <a:cubicBezTo>
                      <a:pt x="98312" y="133593"/>
                      <a:pt x="133593" y="98312"/>
                      <a:pt x="176954" y="98312"/>
                    </a:cubicBezTo>
                    <a:cubicBezTo>
                      <a:pt x="220329" y="98312"/>
                      <a:pt x="255579" y="133593"/>
                      <a:pt x="255579" y="176954"/>
                    </a:cubicBezTo>
                    <a:cubicBezTo>
                      <a:pt x="255579" y="220310"/>
                      <a:pt x="220329" y="255623"/>
                      <a:pt x="176954" y="255623"/>
                    </a:cubicBezTo>
                    <a:close/>
                  </a:path>
                </a:pathLst>
              </a:custGeom>
              <a:solidFill>
                <a:schemeClr val="tx1">
                  <a:lumMod val="85000"/>
                  <a:lumOff val="15000"/>
                </a:schemeClr>
              </a:solidFill>
              <a:ln w="1842" cap="flat">
                <a:noFill/>
                <a:prstDash val="solid"/>
                <a:miter/>
              </a:ln>
            </p:spPr>
            <p:txBody>
              <a:bodyPr rtlCol="0" anchor="ctr"/>
              <a:lstStyle/>
              <a:p>
                <a:endParaRPr lang="en-US" sz="1600"/>
              </a:p>
            </p:txBody>
          </p:sp>
          <p:sp>
            <p:nvSpPr>
              <p:cNvPr id="32" name="Freeform: Shape 31">
                <a:extLst>
                  <a:ext uri="{FF2B5EF4-FFF2-40B4-BE49-F238E27FC236}">
                    <a16:creationId xmlns:a16="http://schemas.microsoft.com/office/drawing/2014/main" id="{63A896FC-E68D-B0CC-BDB4-B1B7F9073C88}"/>
                  </a:ext>
                </a:extLst>
              </p:cNvPr>
              <p:cNvSpPr/>
              <p:nvPr/>
            </p:nvSpPr>
            <p:spPr>
              <a:xfrm>
                <a:off x="3152058" y="1370599"/>
                <a:ext cx="491533" cy="943752"/>
              </a:xfrm>
              <a:custGeom>
                <a:avLst/>
                <a:gdLst>
                  <a:gd name="connsiteX0" fmla="*/ 454437 w 491533"/>
                  <a:gd name="connsiteY0" fmla="*/ 288198 h 943752"/>
                  <a:gd name="connsiteX1" fmla="*/ 353345 w 491533"/>
                  <a:gd name="connsiteY1" fmla="*/ 138203 h 943752"/>
                  <a:gd name="connsiteX2" fmla="*/ 203348 w 491533"/>
                  <a:gd name="connsiteY2" fmla="*/ 37097 h 943752"/>
                  <a:gd name="connsiteX3" fmla="*/ 19657 w 491533"/>
                  <a:gd name="connsiteY3" fmla="*/ 0 h 943752"/>
                  <a:gd name="connsiteX4" fmla="*/ 0 w 491533"/>
                  <a:gd name="connsiteY4" fmla="*/ 404 h 943752"/>
                  <a:gd name="connsiteX5" fmla="*/ 164008 w 491533"/>
                  <a:gd name="connsiteY5" fmla="*/ 37097 h 943752"/>
                  <a:gd name="connsiteX6" fmla="*/ 314001 w 491533"/>
                  <a:gd name="connsiteY6" fmla="*/ 138203 h 943752"/>
                  <a:gd name="connsiteX7" fmla="*/ 415120 w 491533"/>
                  <a:gd name="connsiteY7" fmla="*/ 288198 h 943752"/>
                  <a:gd name="connsiteX8" fmla="*/ 452188 w 491533"/>
                  <a:gd name="connsiteY8" fmla="*/ 471878 h 943752"/>
                  <a:gd name="connsiteX9" fmla="*/ 415120 w 491533"/>
                  <a:gd name="connsiteY9" fmla="*/ 655569 h 943752"/>
                  <a:gd name="connsiteX10" fmla="*/ 314001 w 491533"/>
                  <a:gd name="connsiteY10" fmla="*/ 805536 h 943752"/>
                  <a:gd name="connsiteX11" fmla="*/ 164008 w 491533"/>
                  <a:gd name="connsiteY11" fmla="*/ 906656 h 943752"/>
                  <a:gd name="connsiteX12" fmla="*/ 0 w 491533"/>
                  <a:gd name="connsiteY12" fmla="*/ 943349 h 943752"/>
                  <a:gd name="connsiteX13" fmla="*/ 19657 w 491533"/>
                  <a:gd name="connsiteY13" fmla="*/ 943753 h 943752"/>
                  <a:gd name="connsiteX14" fmla="*/ 203348 w 491533"/>
                  <a:gd name="connsiteY14" fmla="*/ 906656 h 943752"/>
                  <a:gd name="connsiteX15" fmla="*/ 353345 w 491533"/>
                  <a:gd name="connsiteY15" fmla="*/ 805536 h 943752"/>
                  <a:gd name="connsiteX16" fmla="*/ 454437 w 491533"/>
                  <a:gd name="connsiteY16" fmla="*/ 655569 h 943752"/>
                  <a:gd name="connsiteX17" fmla="*/ 491533 w 491533"/>
                  <a:gd name="connsiteY17" fmla="*/ 471878 h 943752"/>
                  <a:gd name="connsiteX18" fmla="*/ 454437 w 491533"/>
                  <a:gd name="connsiteY18" fmla="*/ 288198 h 94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1533" h="943752">
                    <a:moveTo>
                      <a:pt x="454437" y="288198"/>
                    </a:moveTo>
                    <a:cubicBezTo>
                      <a:pt x="430674" y="232008"/>
                      <a:pt x="396663" y="181534"/>
                      <a:pt x="353345" y="138203"/>
                    </a:cubicBezTo>
                    <a:cubicBezTo>
                      <a:pt x="309997" y="94885"/>
                      <a:pt x="259512" y="60857"/>
                      <a:pt x="203348" y="37097"/>
                    </a:cubicBezTo>
                    <a:cubicBezTo>
                      <a:pt x="145173" y="12487"/>
                      <a:pt x="83364" y="0"/>
                      <a:pt x="19657" y="0"/>
                    </a:cubicBezTo>
                    <a:cubicBezTo>
                      <a:pt x="13077" y="0"/>
                      <a:pt x="6524" y="144"/>
                      <a:pt x="0" y="404"/>
                    </a:cubicBezTo>
                    <a:cubicBezTo>
                      <a:pt x="56754" y="2708"/>
                      <a:pt x="111820" y="15021"/>
                      <a:pt x="164008" y="37097"/>
                    </a:cubicBezTo>
                    <a:cubicBezTo>
                      <a:pt x="220226" y="60857"/>
                      <a:pt x="270687" y="94887"/>
                      <a:pt x="314001" y="138203"/>
                    </a:cubicBezTo>
                    <a:cubicBezTo>
                      <a:pt x="357319" y="181534"/>
                      <a:pt x="391364" y="232008"/>
                      <a:pt x="415120" y="288198"/>
                    </a:cubicBezTo>
                    <a:cubicBezTo>
                      <a:pt x="439745" y="346377"/>
                      <a:pt x="452188" y="408184"/>
                      <a:pt x="452188" y="471878"/>
                    </a:cubicBezTo>
                    <a:cubicBezTo>
                      <a:pt x="452188" y="535583"/>
                      <a:pt x="439745" y="597392"/>
                      <a:pt x="415120" y="655569"/>
                    </a:cubicBezTo>
                    <a:cubicBezTo>
                      <a:pt x="391362" y="711733"/>
                      <a:pt x="357319" y="762218"/>
                      <a:pt x="314001" y="805536"/>
                    </a:cubicBezTo>
                    <a:cubicBezTo>
                      <a:pt x="270687" y="848884"/>
                      <a:pt x="220226" y="882895"/>
                      <a:pt x="164008" y="906656"/>
                    </a:cubicBezTo>
                    <a:cubicBezTo>
                      <a:pt x="111820" y="928718"/>
                      <a:pt x="56752" y="941045"/>
                      <a:pt x="0" y="943349"/>
                    </a:cubicBezTo>
                    <a:cubicBezTo>
                      <a:pt x="6524" y="943609"/>
                      <a:pt x="13075" y="943753"/>
                      <a:pt x="19657" y="943753"/>
                    </a:cubicBezTo>
                    <a:cubicBezTo>
                      <a:pt x="83364" y="943753"/>
                      <a:pt x="145173" y="931253"/>
                      <a:pt x="203348" y="906656"/>
                    </a:cubicBezTo>
                    <a:cubicBezTo>
                      <a:pt x="259512" y="882893"/>
                      <a:pt x="309997" y="848882"/>
                      <a:pt x="353345" y="805536"/>
                    </a:cubicBezTo>
                    <a:cubicBezTo>
                      <a:pt x="396663" y="762218"/>
                      <a:pt x="430674" y="711732"/>
                      <a:pt x="454437" y="655569"/>
                    </a:cubicBezTo>
                    <a:cubicBezTo>
                      <a:pt x="479034" y="597392"/>
                      <a:pt x="491533" y="535583"/>
                      <a:pt x="491533" y="471878"/>
                    </a:cubicBezTo>
                    <a:cubicBezTo>
                      <a:pt x="491533" y="408184"/>
                      <a:pt x="479034" y="346377"/>
                      <a:pt x="454437" y="288198"/>
                    </a:cubicBezTo>
                    <a:close/>
                  </a:path>
                </a:pathLst>
              </a:custGeom>
              <a:solidFill>
                <a:srgbClr val="FFFFFF">
                  <a:alpha val="20000"/>
                </a:srgbClr>
              </a:solidFill>
              <a:ln w="1842" cap="flat">
                <a:noFill/>
                <a:prstDash val="solid"/>
                <a:miter/>
              </a:ln>
            </p:spPr>
            <p:txBody>
              <a:bodyPr rtlCol="0" anchor="ctr"/>
              <a:lstStyle/>
              <a:p>
                <a:endParaRPr lang="en-US" sz="1600"/>
              </a:p>
            </p:txBody>
          </p:sp>
          <p:sp>
            <p:nvSpPr>
              <p:cNvPr id="33" name="Freeform: Shape 32">
                <a:extLst>
                  <a:ext uri="{FF2B5EF4-FFF2-40B4-BE49-F238E27FC236}">
                    <a16:creationId xmlns:a16="http://schemas.microsoft.com/office/drawing/2014/main" id="{D9EEDED9-29EA-4C76-9E51-06E49E14AA44}"/>
                  </a:ext>
                </a:extLst>
              </p:cNvPr>
              <p:cNvSpPr/>
              <p:nvPr/>
            </p:nvSpPr>
            <p:spPr>
              <a:xfrm>
                <a:off x="2699839" y="1370599"/>
                <a:ext cx="491535" cy="943750"/>
              </a:xfrm>
              <a:custGeom>
                <a:avLst/>
                <a:gdLst>
                  <a:gd name="connsiteX0" fmla="*/ 37097 w 491535"/>
                  <a:gd name="connsiteY0" fmla="*/ 655567 h 943750"/>
                  <a:gd name="connsiteX1" fmla="*/ 138203 w 491535"/>
                  <a:gd name="connsiteY1" fmla="*/ 805535 h 943750"/>
                  <a:gd name="connsiteX2" fmla="*/ 288200 w 491535"/>
                  <a:gd name="connsiteY2" fmla="*/ 906654 h 943750"/>
                  <a:gd name="connsiteX3" fmla="*/ 471878 w 491535"/>
                  <a:gd name="connsiteY3" fmla="*/ 943751 h 943750"/>
                  <a:gd name="connsiteX4" fmla="*/ 491535 w 491535"/>
                  <a:gd name="connsiteY4" fmla="*/ 943347 h 943750"/>
                  <a:gd name="connsiteX5" fmla="*/ 327513 w 491535"/>
                  <a:gd name="connsiteY5" fmla="*/ 906654 h 943750"/>
                  <a:gd name="connsiteX6" fmla="*/ 177532 w 491535"/>
                  <a:gd name="connsiteY6" fmla="*/ 805535 h 943750"/>
                  <a:gd name="connsiteX7" fmla="*/ 76411 w 491535"/>
                  <a:gd name="connsiteY7" fmla="*/ 655567 h 943750"/>
                  <a:gd name="connsiteX8" fmla="*/ 39329 w 491535"/>
                  <a:gd name="connsiteY8" fmla="*/ 471876 h 943750"/>
                  <a:gd name="connsiteX9" fmla="*/ 76409 w 491535"/>
                  <a:gd name="connsiteY9" fmla="*/ 288196 h 943750"/>
                  <a:gd name="connsiteX10" fmla="*/ 177531 w 491535"/>
                  <a:gd name="connsiteY10" fmla="*/ 138216 h 943750"/>
                  <a:gd name="connsiteX11" fmla="*/ 327511 w 491535"/>
                  <a:gd name="connsiteY11" fmla="*/ 37095 h 943750"/>
                  <a:gd name="connsiteX12" fmla="*/ 491533 w 491535"/>
                  <a:gd name="connsiteY12" fmla="*/ 402 h 943750"/>
                  <a:gd name="connsiteX13" fmla="*/ 471876 w 491535"/>
                  <a:gd name="connsiteY13" fmla="*/ 0 h 943750"/>
                  <a:gd name="connsiteX14" fmla="*/ 288198 w 491535"/>
                  <a:gd name="connsiteY14" fmla="*/ 37097 h 943750"/>
                  <a:gd name="connsiteX15" fmla="*/ 138201 w 491535"/>
                  <a:gd name="connsiteY15" fmla="*/ 138218 h 943750"/>
                  <a:gd name="connsiteX16" fmla="*/ 37095 w 491535"/>
                  <a:gd name="connsiteY16" fmla="*/ 288198 h 943750"/>
                  <a:gd name="connsiteX17" fmla="*/ 0 w 491535"/>
                  <a:gd name="connsiteY17" fmla="*/ 471876 h 943750"/>
                  <a:gd name="connsiteX18" fmla="*/ 37097 w 491535"/>
                  <a:gd name="connsiteY18" fmla="*/ 655567 h 9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1535" h="943750">
                    <a:moveTo>
                      <a:pt x="37097" y="655567"/>
                    </a:moveTo>
                    <a:cubicBezTo>
                      <a:pt x="60857" y="711732"/>
                      <a:pt x="94887" y="762216"/>
                      <a:pt x="138203" y="805535"/>
                    </a:cubicBezTo>
                    <a:cubicBezTo>
                      <a:pt x="181534" y="848882"/>
                      <a:pt x="232008" y="882893"/>
                      <a:pt x="288200" y="906654"/>
                    </a:cubicBezTo>
                    <a:cubicBezTo>
                      <a:pt x="346379" y="931251"/>
                      <a:pt x="408184" y="943751"/>
                      <a:pt x="471878" y="943751"/>
                    </a:cubicBezTo>
                    <a:cubicBezTo>
                      <a:pt x="478459" y="943751"/>
                      <a:pt x="485012" y="943607"/>
                      <a:pt x="491535" y="943347"/>
                    </a:cubicBezTo>
                    <a:cubicBezTo>
                      <a:pt x="434781" y="941043"/>
                      <a:pt x="379701" y="928715"/>
                      <a:pt x="327513" y="906654"/>
                    </a:cubicBezTo>
                    <a:cubicBezTo>
                      <a:pt x="271323" y="882891"/>
                      <a:pt x="220863" y="848880"/>
                      <a:pt x="177532" y="805535"/>
                    </a:cubicBezTo>
                    <a:cubicBezTo>
                      <a:pt x="134201" y="762216"/>
                      <a:pt x="100187" y="711730"/>
                      <a:pt x="76411" y="655567"/>
                    </a:cubicBezTo>
                    <a:cubicBezTo>
                      <a:pt x="51799" y="597392"/>
                      <a:pt x="39329" y="535583"/>
                      <a:pt x="39329" y="471876"/>
                    </a:cubicBezTo>
                    <a:cubicBezTo>
                      <a:pt x="39329" y="408182"/>
                      <a:pt x="51799" y="346375"/>
                      <a:pt x="76409" y="288196"/>
                    </a:cubicBezTo>
                    <a:cubicBezTo>
                      <a:pt x="100185" y="232006"/>
                      <a:pt x="134200" y="181531"/>
                      <a:pt x="177531" y="138216"/>
                    </a:cubicBezTo>
                    <a:cubicBezTo>
                      <a:pt x="220862" y="94885"/>
                      <a:pt x="271321" y="60856"/>
                      <a:pt x="327511" y="37095"/>
                    </a:cubicBezTo>
                    <a:cubicBezTo>
                      <a:pt x="379699" y="15019"/>
                      <a:pt x="434779" y="2706"/>
                      <a:pt x="491533" y="402"/>
                    </a:cubicBezTo>
                    <a:cubicBezTo>
                      <a:pt x="485010" y="144"/>
                      <a:pt x="478457" y="0"/>
                      <a:pt x="471876" y="0"/>
                    </a:cubicBezTo>
                    <a:cubicBezTo>
                      <a:pt x="408182" y="0"/>
                      <a:pt x="346377" y="12485"/>
                      <a:pt x="288198" y="37097"/>
                    </a:cubicBezTo>
                    <a:cubicBezTo>
                      <a:pt x="232008" y="60857"/>
                      <a:pt x="181534" y="94887"/>
                      <a:pt x="138201" y="138218"/>
                    </a:cubicBezTo>
                    <a:cubicBezTo>
                      <a:pt x="94885" y="181534"/>
                      <a:pt x="60857" y="232008"/>
                      <a:pt x="37095" y="288198"/>
                    </a:cubicBezTo>
                    <a:cubicBezTo>
                      <a:pt x="12487" y="346377"/>
                      <a:pt x="0" y="408184"/>
                      <a:pt x="0" y="471876"/>
                    </a:cubicBezTo>
                    <a:cubicBezTo>
                      <a:pt x="0" y="535582"/>
                      <a:pt x="12487" y="597392"/>
                      <a:pt x="37097" y="655567"/>
                    </a:cubicBezTo>
                    <a:close/>
                  </a:path>
                </a:pathLst>
              </a:custGeom>
              <a:solidFill>
                <a:srgbClr val="000000">
                  <a:alpha val="10000"/>
                </a:srgbClr>
              </a:solidFill>
              <a:ln w="1842" cap="flat">
                <a:noFill/>
                <a:prstDash val="solid"/>
                <a:miter/>
              </a:ln>
            </p:spPr>
            <p:txBody>
              <a:bodyPr rtlCol="0" anchor="ctr"/>
              <a:lstStyle/>
              <a:p>
                <a:endParaRPr lang="en-US" sz="1600"/>
              </a:p>
            </p:txBody>
          </p:sp>
        </p:grpSp>
        <p:sp>
          <p:nvSpPr>
            <p:cNvPr id="10" name="Freeform: Shape 9">
              <a:extLst>
                <a:ext uri="{FF2B5EF4-FFF2-40B4-BE49-F238E27FC236}">
                  <a16:creationId xmlns:a16="http://schemas.microsoft.com/office/drawing/2014/main" id="{11CBF287-5212-B4AB-E6C9-4AC9257D9025}"/>
                </a:ext>
              </a:extLst>
            </p:cNvPr>
            <p:cNvSpPr/>
            <p:nvPr/>
          </p:nvSpPr>
          <p:spPr bwMode="auto">
            <a:xfrm>
              <a:off x="7982396" y="3381102"/>
              <a:ext cx="4209605" cy="3476898"/>
            </a:xfrm>
            <a:custGeom>
              <a:avLst/>
              <a:gdLst>
                <a:gd name="connsiteX0" fmla="*/ 4209605 w 4209605"/>
                <a:gd name="connsiteY0" fmla="*/ 3006663 h 3476898"/>
                <a:gd name="connsiteX1" fmla="*/ 4209605 w 4209605"/>
                <a:gd name="connsiteY1" fmla="*/ 3206485 h 3476898"/>
                <a:gd name="connsiteX2" fmla="*/ 4175600 w 4209605"/>
                <a:gd name="connsiteY2" fmla="*/ 3279043 h 3476898"/>
                <a:gd name="connsiteX3" fmla="*/ 4197377 w 4209605"/>
                <a:gd name="connsiteY3" fmla="*/ 3083570 h 3476898"/>
                <a:gd name="connsiteX4" fmla="*/ 1797784 w 4209605"/>
                <a:gd name="connsiteY4" fmla="*/ 714 h 3476898"/>
                <a:gd name="connsiteX5" fmla="*/ 2330283 w 4209605"/>
                <a:gd name="connsiteY5" fmla="*/ 21340 h 3476898"/>
                <a:gd name="connsiteX6" fmla="*/ 2778079 w 4209605"/>
                <a:gd name="connsiteY6" fmla="*/ 52331 h 3476898"/>
                <a:gd name="connsiteX7" fmla="*/ 3266185 w 4209605"/>
                <a:gd name="connsiteY7" fmla="*/ 100492 h 3476898"/>
                <a:gd name="connsiteX8" fmla="*/ 3604049 w 4209605"/>
                <a:gd name="connsiteY8" fmla="*/ 135566 h 3476898"/>
                <a:gd name="connsiteX9" fmla="*/ 3088930 w 4209605"/>
                <a:gd name="connsiteY9" fmla="*/ 1901521 h 3476898"/>
                <a:gd name="connsiteX10" fmla="*/ 3230902 w 4209605"/>
                <a:gd name="connsiteY10" fmla="*/ 1905290 h 3476898"/>
                <a:gd name="connsiteX11" fmla="*/ 3377480 w 4209605"/>
                <a:gd name="connsiteY11" fmla="*/ 1905500 h 3476898"/>
                <a:gd name="connsiteX12" fmla="*/ 3518824 w 4209605"/>
                <a:gd name="connsiteY12" fmla="*/ 1905500 h 3476898"/>
                <a:gd name="connsiteX13" fmla="*/ 3660167 w 4209605"/>
                <a:gd name="connsiteY13" fmla="*/ 1905500 h 3476898"/>
                <a:gd name="connsiteX14" fmla="*/ 3801511 w 4209605"/>
                <a:gd name="connsiteY14" fmla="*/ 1905500 h 3476898"/>
                <a:gd name="connsiteX15" fmla="*/ 3948089 w 4209605"/>
                <a:gd name="connsiteY15" fmla="*/ 1905395 h 3476898"/>
                <a:gd name="connsiteX16" fmla="*/ 4098123 w 4209605"/>
                <a:gd name="connsiteY16" fmla="*/ 1905395 h 3476898"/>
                <a:gd name="connsiteX17" fmla="*/ 3616403 w 4209605"/>
                <a:gd name="connsiteY17" fmla="*/ 2685506 h 3476898"/>
                <a:gd name="connsiteX18" fmla="*/ 4013840 w 4209605"/>
                <a:gd name="connsiteY18" fmla="*/ 2734073 h 3476898"/>
                <a:gd name="connsiteX19" fmla="*/ 4209605 w 4209605"/>
                <a:gd name="connsiteY19" fmla="*/ 2757972 h 3476898"/>
                <a:gd name="connsiteX20" fmla="*/ 4209605 w 4209605"/>
                <a:gd name="connsiteY20" fmla="*/ 2873858 h 3476898"/>
                <a:gd name="connsiteX21" fmla="*/ 3859331 w 4209605"/>
                <a:gd name="connsiteY21" fmla="*/ 2810555 h 3476898"/>
                <a:gd name="connsiteX22" fmla="*/ 3484797 w 4209605"/>
                <a:gd name="connsiteY22" fmla="*/ 2744242 h 3476898"/>
                <a:gd name="connsiteX23" fmla="*/ 3484692 w 4209605"/>
                <a:gd name="connsiteY23" fmla="*/ 2744242 h 3476898"/>
                <a:gd name="connsiteX24" fmla="*/ 3690111 w 4209605"/>
                <a:gd name="connsiteY24" fmla="*/ 2384077 h 3476898"/>
                <a:gd name="connsiteX25" fmla="*/ 3891761 w 4209605"/>
                <a:gd name="connsiteY25" fmla="*/ 2028311 h 3476898"/>
                <a:gd name="connsiteX26" fmla="*/ 2920679 w 4209605"/>
                <a:gd name="connsiteY26" fmla="*/ 1941202 h 3476898"/>
                <a:gd name="connsiteX27" fmla="*/ 3412554 w 4209605"/>
                <a:gd name="connsiteY27" fmla="*/ 232203 h 3476898"/>
                <a:gd name="connsiteX28" fmla="*/ 3242105 w 4209605"/>
                <a:gd name="connsiteY28" fmla="*/ 207809 h 3476898"/>
                <a:gd name="connsiteX29" fmla="*/ 2778499 w 4209605"/>
                <a:gd name="connsiteY29" fmla="*/ 176923 h 3476898"/>
                <a:gd name="connsiteX30" fmla="*/ 2344207 w 4209605"/>
                <a:gd name="connsiteY30" fmla="*/ 172316 h 3476898"/>
                <a:gd name="connsiteX31" fmla="*/ 1863326 w 4209605"/>
                <a:gd name="connsiteY31" fmla="*/ 176608 h 3476898"/>
                <a:gd name="connsiteX32" fmla="*/ 1555196 w 4209605"/>
                <a:gd name="connsiteY32" fmla="*/ 186764 h 3476898"/>
                <a:gd name="connsiteX33" fmla="*/ 1127607 w 4209605"/>
                <a:gd name="connsiteY33" fmla="*/ 207913 h 3476898"/>
                <a:gd name="connsiteX34" fmla="*/ 721271 w 4209605"/>
                <a:gd name="connsiteY34" fmla="*/ 235030 h 3476898"/>
                <a:gd name="connsiteX35" fmla="*/ 497110 w 4209605"/>
                <a:gd name="connsiteY35" fmla="*/ 248850 h 3476898"/>
                <a:gd name="connsiteX36" fmla="*/ 263318 w 4209605"/>
                <a:gd name="connsiteY36" fmla="*/ 268953 h 3476898"/>
                <a:gd name="connsiteX37" fmla="*/ 1019034 w 4209605"/>
                <a:gd name="connsiteY37" fmla="*/ 1677989 h 3476898"/>
                <a:gd name="connsiteX38" fmla="*/ 1331351 w 4209605"/>
                <a:gd name="connsiteY38" fmla="*/ 1559261 h 3476898"/>
                <a:gd name="connsiteX39" fmla="*/ 1642620 w 4209605"/>
                <a:gd name="connsiteY39" fmla="*/ 1438438 h 3476898"/>
                <a:gd name="connsiteX40" fmla="*/ 1953576 w 4209605"/>
                <a:gd name="connsiteY40" fmla="*/ 1316464 h 3476898"/>
                <a:gd name="connsiteX41" fmla="*/ 2264846 w 4209605"/>
                <a:gd name="connsiteY41" fmla="*/ 1194699 h 3476898"/>
                <a:gd name="connsiteX42" fmla="*/ 2582188 w 4209605"/>
                <a:gd name="connsiteY42" fmla="*/ 1071155 h 3476898"/>
                <a:gd name="connsiteX43" fmla="*/ 2585119 w 4209605"/>
                <a:gd name="connsiteY43" fmla="*/ 1128425 h 3476898"/>
                <a:gd name="connsiteX44" fmla="*/ 2597788 w 4209605"/>
                <a:gd name="connsiteY44" fmla="*/ 1724371 h 3476898"/>
                <a:gd name="connsiteX45" fmla="*/ 2607943 w 4209605"/>
                <a:gd name="connsiteY45" fmla="*/ 2095319 h 3476898"/>
                <a:gd name="connsiteX46" fmla="*/ 2617471 w 4209605"/>
                <a:gd name="connsiteY46" fmla="*/ 2351097 h 3476898"/>
                <a:gd name="connsiteX47" fmla="*/ 2622706 w 4209605"/>
                <a:gd name="connsiteY47" fmla="*/ 2374027 h 3476898"/>
                <a:gd name="connsiteX48" fmla="*/ 3423025 w 4209605"/>
                <a:gd name="connsiteY48" fmla="*/ 2243991 h 3476898"/>
                <a:gd name="connsiteX49" fmla="*/ 3183474 w 4209605"/>
                <a:gd name="connsiteY49" fmla="*/ 3008920 h 3476898"/>
                <a:gd name="connsiteX50" fmla="*/ 4011537 w 4209605"/>
                <a:gd name="connsiteY50" fmla="*/ 3069331 h 3476898"/>
                <a:gd name="connsiteX51" fmla="*/ 3845371 w 4209605"/>
                <a:gd name="connsiteY51" fmla="*/ 3476898 h 3476898"/>
                <a:gd name="connsiteX52" fmla="*/ 3812983 w 4209605"/>
                <a:gd name="connsiteY52" fmla="*/ 3476898 h 3476898"/>
                <a:gd name="connsiteX53" fmla="*/ 3891553 w 4209605"/>
                <a:gd name="connsiteY53" fmla="*/ 3180521 h 3476898"/>
                <a:gd name="connsiteX54" fmla="*/ 3828000 w 4209605"/>
                <a:gd name="connsiteY54" fmla="*/ 3171412 h 3476898"/>
                <a:gd name="connsiteX55" fmla="*/ 3535052 w 4209605"/>
                <a:gd name="connsiteY55" fmla="*/ 3166491 h 3476898"/>
                <a:gd name="connsiteX56" fmla="*/ 3127459 w 4209605"/>
                <a:gd name="connsiteY56" fmla="*/ 3156336 h 3476898"/>
                <a:gd name="connsiteX57" fmla="*/ 3029985 w 4209605"/>
                <a:gd name="connsiteY57" fmla="*/ 3146704 h 3476898"/>
                <a:gd name="connsiteX58" fmla="*/ 3292046 w 4209605"/>
                <a:gd name="connsiteY58" fmla="*/ 2374236 h 3476898"/>
                <a:gd name="connsiteX59" fmla="*/ 2487540 w 4209605"/>
                <a:gd name="connsiteY59" fmla="*/ 2517045 h 3476898"/>
                <a:gd name="connsiteX60" fmla="*/ 2416031 w 4209605"/>
                <a:gd name="connsiteY60" fmla="*/ 1342115 h 3476898"/>
                <a:gd name="connsiteX61" fmla="*/ 1688269 w 4209605"/>
                <a:gd name="connsiteY61" fmla="*/ 1601454 h 3476898"/>
                <a:gd name="connsiteX62" fmla="*/ 960717 w 4209605"/>
                <a:gd name="connsiteY62" fmla="*/ 1871577 h 3476898"/>
                <a:gd name="connsiteX63" fmla="*/ 0 w 4209605"/>
                <a:gd name="connsiteY63" fmla="*/ 138080 h 3476898"/>
                <a:gd name="connsiteX64" fmla="*/ 158095 w 4209605"/>
                <a:gd name="connsiteY64" fmla="*/ 103424 h 3476898"/>
                <a:gd name="connsiteX65" fmla="*/ 482766 w 4209605"/>
                <a:gd name="connsiteY65" fmla="*/ 53692 h 3476898"/>
                <a:gd name="connsiteX66" fmla="*/ 716559 w 4209605"/>
                <a:gd name="connsiteY66" fmla="*/ 30763 h 3476898"/>
                <a:gd name="connsiteX67" fmla="*/ 1196604 w 4209605"/>
                <a:gd name="connsiteY67" fmla="*/ 7310 h 3476898"/>
                <a:gd name="connsiteX68" fmla="*/ 1797784 w 4209605"/>
                <a:gd name="connsiteY68" fmla="*/ 714 h 347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209605" h="3476898">
                  <a:moveTo>
                    <a:pt x="4209605" y="3006663"/>
                  </a:moveTo>
                  <a:lnTo>
                    <a:pt x="4209605" y="3206485"/>
                  </a:lnTo>
                  <a:lnTo>
                    <a:pt x="4175600" y="3279043"/>
                  </a:lnTo>
                  <a:cubicBezTo>
                    <a:pt x="4173192" y="3212245"/>
                    <a:pt x="4186384" y="3148065"/>
                    <a:pt x="4197377" y="3083570"/>
                  </a:cubicBezTo>
                  <a:close/>
                  <a:moveTo>
                    <a:pt x="1797784" y="714"/>
                  </a:moveTo>
                  <a:cubicBezTo>
                    <a:pt x="1975354" y="2704"/>
                    <a:pt x="2152923" y="12127"/>
                    <a:pt x="2330283" y="21340"/>
                  </a:cubicBezTo>
                  <a:cubicBezTo>
                    <a:pt x="2479687" y="29192"/>
                    <a:pt x="2628989" y="39558"/>
                    <a:pt x="2778079" y="52331"/>
                  </a:cubicBezTo>
                  <a:cubicBezTo>
                    <a:pt x="2940991" y="66256"/>
                    <a:pt x="3103484" y="84054"/>
                    <a:pt x="3266185" y="100492"/>
                  </a:cubicBezTo>
                  <a:cubicBezTo>
                    <a:pt x="3376643" y="111695"/>
                    <a:pt x="3487101" y="123422"/>
                    <a:pt x="3604049" y="135566"/>
                  </a:cubicBezTo>
                  <a:cubicBezTo>
                    <a:pt x="3431714" y="726486"/>
                    <a:pt x="3261055" y="1311544"/>
                    <a:pt x="3088930" y="1901521"/>
                  </a:cubicBezTo>
                  <a:cubicBezTo>
                    <a:pt x="3137929" y="1908850"/>
                    <a:pt x="3184625" y="1904557"/>
                    <a:pt x="3230902" y="1905290"/>
                  </a:cubicBezTo>
                  <a:cubicBezTo>
                    <a:pt x="3279691" y="1906023"/>
                    <a:pt x="3328586" y="1905500"/>
                    <a:pt x="3377480" y="1905500"/>
                  </a:cubicBezTo>
                  <a:cubicBezTo>
                    <a:pt x="3424595" y="1905500"/>
                    <a:pt x="3471709" y="1905500"/>
                    <a:pt x="3518824" y="1905500"/>
                  </a:cubicBezTo>
                  <a:lnTo>
                    <a:pt x="3660167" y="1905500"/>
                  </a:lnTo>
                  <a:cubicBezTo>
                    <a:pt x="3707282" y="1905500"/>
                    <a:pt x="3754397" y="1905500"/>
                    <a:pt x="3801511" y="1905500"/>
                  </a:cubicBezTo>
                  <a:cubicBezTo>
                    <a:pt x="3850405" y="1905500"/>
                    <a:pt x="3899195" y="1905500"/>
                    <a:pt x="3948089" y="1905395"/>
                  </a:cubicBezTo>
                  <a:cubicBezTo>
                    <a:pt x="3994994" y="1905395"/>
                    <a:pt x="4041795" y="1905395"/>
                    <a:pt x="4098123" y="1905395"/>
                  </a:cubicBezTo>
                  <a:cubicBezTo>
                    <a:pt x="3936049" y="2167875"/>
                    <a:pt x="3778373" y="2423235"/>
                    <a:pt x="3616403" y="2685506"/>
                  </a:cubicBezTo>
                  <a:cubicBezTo>
                    <a:pt x="3750418" y="2701891"/>
                    <a:pt x="3882365" y="2718015"/>
                    <a:pt x="4013840" y="2734073"/>
                  </a:cubicBezTo>
                  <a:lnTo>
                    <a:pt x="4209605" y="2757972"/>
                  </a:lnTo>
                  <a:lnTo>
                    <a:pt x="4209605" y="2873858"/>
                  </a:lnTo>
                  <a:lnTo>
                    <a:pt x="3859331" y="2810555"/>
                  </a:lnTo>
                  <a:cubicBezTo>
                    <a:pt x="3735472" y="2788896"/>
                    <a:pt x="3610854" y="2767328"/>
                    <a:pt x="3484797" y="2744242"/>
                  </a:cubicBezTo>
                  <a:lnTo>
                    <a:pt x="3484692" y="2744242"/>
                  </a:lnTo>
                  <a:cubicBezTo>
                    <a:pt x="3555678" y="2619859"/>
                    <a:pt x="3622999" y="2502073"/>
                    <a:pt x="3690111" y="2384077"/>
                  </a:cubicBezTo>
                  <a:cubicBezTo>
                    <a:pt x="3756071" y="2267967"/>
                    <a:pt x="3821823" y="2151751"/>
                    <a:pt x="3891761" y="2028311"/>
                  </a:cubicBezTo>
                  <a:cubicBezTo>
                    <a:pt x="3563530" y="1994285"/>
                    <a:pt x="3242943" y="1973972"/>
                    <a:pt x="2920679" y="1941202"/>
                  </a:cubicBezTo>
                  <a:cubicBezTo>
                    <a:pt x="3085161" y="1369756"/>
                    <a:pt x="3248491" y="802498"/>
                    <a:pt x="3412554" y="232203"/>
                  </a:cubicBezTo>
                  <a:cubicBezTo>
                    <a:pt x="3351724" y="223304"/>
                    <a:pt x="3297177" y="212102"/>
                    <a:pt x="3242105" y="207809"/>
                  </a:cubicBezTo>
                  <a:cubicBezTo>
                    <a:pt x="3087674" y="195664"/>
                    <a:pt x="2933139" y="183100"/>
                    <a:pt x="2778499" y="176923"/>
                  </a:cubicBezTo>
                  <a:cubicBezTo>
                    <a:pt x="2633909" y="171164"/>
                    <a:pt x="2489006" y="172211"/>
                    <a:pt x="2344207" y="172316"/>
                  </a:cubicBezTo>
                  <a:cubicBezTo>
                    <a:pt x="2183913" y="172421"/>
                    <a:pt x="2023620" y="173991"/>
                    <a:pt x="1863326" y="176608"/>
                  </a:cubicBezTo>
                  <a:cubicBezTo>
                    <a:pt x="1760616" y="178284"/>
                    <a:pt x="1657906" y="182262"/>
                    <a:pt x="1555196" y="186764"/>
                  </a:cubicBezTo>
                  <a:cubicBezTo>
                    <a:pt x="1412597" y="192942"/>
                    <a:pt x="1270101" y="199643"/>
                    <a:pt x="1127607" y="207913"/>
                  </a:cubicBezTo>
                  <a:cubicBezTo>
                    <a:pt x="992127" y="215766"/>
                    <a:pt x="856751" y="226131"/>
                    <a:pt x="721271" y="235030"/>
                  </a:cubicBezTo>
                  <a:cubicBezTo>
                    <a:pt x="646620" y="239952"/>
                    <a:pt x="571761" y="243302"/>
                    <a:pt x="497110" y="248850"/>
                  </a:cubicBezTo>
                  <a:cubicBezTo>
                    <a:pt x="420994" y="254505"/>
                    <a:pt x="344983" y="261834"/>
                    <a:pt x="263318" y="268953"/>
                  </a:cubicBezTo>
                  <a:cubicBezTo>
                    <a:pt x="516270" y="740621"/>
                    <a:pt x="766186" y="1206635"/>
                    <a:pt x="1019034" y="1677989"/>
                  </a:cubicBezTo>
                  <a:cubicBezTo>
                    <a:pt x="1127084" y="1643753"/>
                    <a:pt x="1227803" y="1597580"/>
                    <a:pt x="1331351" y="1559261"/>
                  </a:cubicBezTo>
                  <a:cubicBezTo>
                    <a:pt x="1435735" y="1520627"/>
                    <a:pt x="1538969" y="1478957"/>
                    <a:pt x="1642620" y="1438438"/>
                  </a:cubicBezTo>
                  <a:cubicBezTo>
                    <a:pt x="1746273" y="1397920"/>
                    <a:pt x="1849924" y="1357087"/>
                    <a:pt x="1953576" y="1316464"/>
                  </a:cubicBezTo>
                  <a:cubicBezTo>
                    <a:pt x="2057333" y="1275841"/>
                    <a:pt x="2161089" y="1235218"/>
                    <a:pt x="2264846" y="1194699"/>
                  </a:cubicBezTo>
                  <a:cubicBezTo>
                    <a:pt x="2368184" y="1154390"/>
                    <a:pt x="2471522" y="1114291"/>
                    <a:pt x="2582188" y="1071155"/>
                  </a:cubicBezTo>
                  <a:cubicBezTo>
                    <a:pt x="2583444" y="1095131"/>
                    <a:pt x="2584701" y="1111778"/>
                    <a:pt x="2585119" y="1128425"/>
                  </a:cubicBezTo>
                  <a:cubicBezTo>
                    <a:pt x="2589413" y="1327039"/>
                    <a:pt x="2593181" y="1525757"/>
                    <a:pt x="2597788" y="1724371"/>
                  </a:cubicBezTo>
                  <a:cubicBezTo>
                    <a:pt x="2600615" y="1848020"/>
                    <a:pt x="2604175" y="1971669"/>
                    <a:pt x="2607943" y="2095319"/>
                  </a:cubicBezTo>
                  <a:cubicBezTo>
                    <a:pt x="2610561" y="2180543"/>
                    <a:pt x="2614121" y="2265873"/>
                    <a:pt x="2617471" y="2351097"/>
                  </a:cubicBezTo>
                  <a:cubicBezTo>
                    <a:pt x="2617786" y="2357693"/>
                    <a:pt x="2620403" y="2364081"/>
                    <a:pt x="2622706" y="2374027"/>
                  </a:cubicBezTo>
                  <a:cubicBezTo>
                    <a:pt x="2887908" y="2330891"/>
                    <a:pt x="3151331" y="2288068"/>
                    <a:pt x="3423025" y="2243991"/>
                  </a:cubicBezTo>
                  <a:cubicBezTo>
                    <a:pt x="3341883" y="2503225"/>
                    <a:pt x="3263254" y="2754083"/>
                    <a:pt x="3183474" y="3008920"/>
                  </a:cubicBezTo>
                  <a:cubicBezTo>
                    <a:pt x="3461030" y="3029127"/>
                    <a:pt x="3732933" y="3049020"/>
                    <a:pt x="4011537" y="3069331"/>
                  </a:cubicBezTo>
                  <a:lnTo>
                    <a:pt x="3845371" y="3476898"/>
                  </a:lnTo>
                  <a:lnTo>
                    <a:pt x="3812983" y="3476898"/>
                  </a:lnTo>
                  <a:lnTo>
                    <a:pt x="3891553" y="3180521"/>
                  </a:lnTo>
                  <a:cubicBezTo>
                    <a:pt x="3868309" y="3177067"/>
                    <a:pt x="3848207" y="3171832"/>
                    <a:pt x="3828000" y="3171412"/>
                  </a:cubicBezTo>
                  <a:cubicBezTo>
                    <a:pt x="3730315" y="3169110"/>
                    <a:pt x="3632632" y="3168481"/>
                    <a:pt x="3535052" y="3166491"/>
                  </a:cubicBezTo>
                  <a:cubicBezTo>
                    <a:pt x="3399153" y="3163665"/>
                    <a:pt x="3263359" y="3160419"/>
                    <a:pt x="3127459" y="3156336"/>
                  </a:cubicBezTo>
                  <a:cubicBezTo>
                    <a:pt x="3096469" y="3155393"/>
                    <a:pt x="3065688" y="3150368"/>
                    <a:pt x="3029985" y="3146704"/>
                  </a:cubicBezTo>
                  <a:cubicBezTo>
                    <a:pt x="3116885" y="2890506"/>
                    <a:pt x="3203157" y="2636402"/>
                    <a:pt x="3292046" y="2374236"/>
                  </a:cubicBezTo>
                  <a:cubicBezTo>
                    <a:pt x="3019411" y="2422607"/>
                    <a:pt x="2755255" y="2469512"/>
                    <a:pt x="2487540" y="2517045"/>
                  </a:cubicBezTo>
                  <a:cubicBezTo>
                    <a:pt x="2463565" y="2122645"/>
                    <a:pt x="2439798" y="1732432"/>
                    <a:pt x="2416031" y="1342115"/>
                  </a:cubicBezTo>
                  <a:cubicBezTo>
                    <a:pt x="2371639" y="1345361"/>
                    <a:pt x="1968025" y="1493091"/>
                    <a:pt x="1688269" y="1601454"/>
                  </a:cubicBezTo>
                  <a:cubicBezTo>
                    <a:pt x="1448404" y="1694427"/>
                    <a:pt x="1206026" y="1780803"/>
                    <a:pt x="960717" y="1871577"/>
                  </a:cubicBezTo>
                  <a:cubicBezTo>
                    <a:pt x="640966" y="1294268"/>
                    <a:pt x="322054" y="718949"/>
                    <a:pt x="0" y="138080"/>
                  </a:cubicBezTo>
                  <a:cubicBezTo>
                    <a:pt x="54862" y="125934"/>
                    <a:pt x="106060" y="112219"/>
                    <a:pt x="158095" y="103424"/>
                  </a:cubicBezTo>
                  <a:cubicBezTo>
                    <a:pt x="266040" y="85311"/>
                    <a:pt x="374298" y="68245"/>
                    <a:pt x="482766" y="53692"/>
                  </a:cubicBezTo>
                  <a:cubicBezTo>
                    <a:pt x="560348" y="43327"/>
                    <a:pt x="638454" y="35370"/>
                    <a:pt x="716559" y="30763"/>
                  </a:cubicBezTo>
                  <a:cubicBezTo>
                    <a:pt x="876434" y="21130"/>
                    <a:pt x="1036518" y="11603"/>
                    <a:pt x="1196604" y="7310"/>
                  </a:cubicBezTo>
                  <a:cubicBezTo>
                    <a:pt x="1396892" y="1971"/>
                    <a:pt x="1597391" y="-1589"/>
                    <a:pt x="1797784" y="714"/>
                  </a:cubicBezTo>
                  <a:close/>
                </a:path>
              </a:pathLst>
            </a:custGeom>
            <a:solidFill>
              <a:schemeClr val="tx1">
                <a:alpha val="2000"/>
              </a:schemeClr>
            </a:solidFill>
            <a:ln w="0" cap="flat">
              <a:noFill/>
              <a:prstDash val="solid"/>
              <a:miter/>
            </a:ln>
          </p:spPr>
          <p:txBody>
            <a:bodyPr wrap="square" rtlCol="0" anchor="ctr">
              <a:noAutofit/>
            </a:bodyPr>
            <a:lstStyle/>
            <a:p>
              <a:endParaRPr lang="en-US"/>
            </a:p>
          </p:txBody>
        </p:sp>
      </p:grpSp>
      <p:sp>
        <p:nvSpPr>
          <p:cNvPr id="2" name="Title 1">
            <a:extLst>
              <a:ext uri="{FF2B5EF4-FFF2-40B4-BE49-F238E27FC236}">
                <a16:creationId xmlns:a16="http://schemas.microsoft.com/office/drawing/2014/main" id="{E8C1294F-F07C-8FFE-7786-CD84E3A1A06D}"/>
              </a:ext>
            </a:extLst>
          </p:cNvPr>
          <p:cNvSpPr>
            <a:spLocks noGrp="1"/>
          </p:cNvSpPr>
          <p:nvPr>
            <p:ph type="title" hasCustomPrompt="1"/>
          </p:nvPr>
        </p:nvSpPr>
        <p:spPr>
          <a:xfrm>
            <a:off x="660163" y="252949"/>
            <a:ext cx="11531838" cy="439200"/>
          </a:xfrm>
        </p:spPr>
        <p:txBody>
          <a:bodyPr>
            <a:noAutofit/>
          </a:bodyPr>
          <a:lstStyle>
            <a:lvl1pPr>
              <a:lnSpc>
                <a:spcPct val="100000"/>
              </a:lnSpc>
              <a:tabLst>
                <a:tab pos="5829300" algn="l"/>
              </a:tabLst>
              <a:defRPr sz="3600" b="0">
                <a:solidFill>
                  <a:schemeClr val="bg1"/>
                </a:solidFill>
                <a:effectLst>
                  <a:outerShdw blurRad="38100" sx="101000" sy="101000" algn="ctr" rotWithShape="0">
                    <a:prstClr val="black">
                      <a:alpha val="27000"/>
                    </a:prstClr>
                  </a:outerShdw>
                </a:effectLst>
                <a:latin typeface="Luckiest Guy" panose="02000506000000020004" pitchFamily="2" charset="0"/>
              </a:defRPr>
            </a:lvl1pPr>
          </a:lstStyle>
          <a:p>
            <a:r>
              <a:rPr lang="en-US" dirty="0"/>
              <a:t>CLICK TO EDIT SLIDE HEADLINE</a:t>
            </a:r>
          </a:p>
        </p:txBody>
      </p:sp>
    </p:spTree>
    <p:extLst>
      <p:ext uri="{BB962C8B-B14F-4D97-AF65-F5344CB8AC3E}">
        <p14:creationId xmlns:p14="http://schemas.microsoft.com/office/powerpoint/2010/main" val="101303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lement-Slid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1CBF287-5212-B4AB-E6C9-4AC9257D9025}"/>
              </a:ext>
            </a:extLst>
          </p:cNvPr>
          <p:cNvSpPr/>
          <p:nvPr/>
        </p:nvSpPr>
        <p:spPr bwMode="auto">
          <a:xfrm>
            <a:off x="7982396" y="3381102"/>
            <a:ext cx="4209605" cy="3476898"/>
          </a:xfrm>
          <a:custGeom>
            <a:avLst/>
            <a:gdLst>
              <a:gd name="connsiteX0" fmla="*/ 4209605 w 4209605"/>
              <a:gd name="connsiteY0" fmla="*/ 3006663 h 3476898"/>
              <a:gd name="connsiteX1" fmla="*/ 4209605 w 4209605"/>
              <a:gd name="connsiteY1" fmla="*/ 3206485 h 3476898"/>
              <a:gd name="connsiteX2" fmla="*/ 4175600 w 4209605"/>
              <a:gd name="connsiteY2" fmla="*/ 3279043 h 3476898"/>
              <a:gd name="connsiteX3" fmla="*/ 4197377 w 4209605"/>
              <a:gd name="connsiteY3" fmla="*/ 3083570 h 3476898"/>
              <a:gd name="connsiteX4" fmla="*/ 1797784 w 4209605"/>
              <a:gd name="connsiteY4" fmla="*/ 714 h 3476898"/>
              <a:gd name="connsiteX5" fmla="*/ 2330283 w 4209605"/>
              <a:gd name="connsiteY5" fmla="*/ 21340 h 3476898"/>
              <a:gd name="connsiteX6" fmla="*/ 2778079 w 4209605"/>
              <a:gd name="connsiteY6" fmla="*/ 52331 h 3476898"/>
              <a:gd name="connsiteX7" fmla="*/ 3266185 w 4209605"/>
              <a:gd name="connsiteY7" fmla="*/ 100492 h 3476898"/>
              <a:gd name="connsiteX8" fmla="*/ 3604049 w 4209605"/>
              <a:gd name="connsiteY8" fmla="*/ 135566 h 3476898"/>
              <a:gd name="connsiteX9" fmla="*/ 3088930 w 4209605"/>
              <a:gd name="connsiteY9" fmla="*/ 1901521 h 3476898"/>
              <a:gd name="connsiteX10" fmla="*/ 3230902 w 4209605"/>
              <a:gd name="connsiteY10" fmla="*/ 1905290 h 3476898"/>
              <a:gd name="connsiteX11" fmla="*/ 3377480 w 4209605"/>
              <a:gd name="connsiteY11" fmla="*/ 1905500 h 3476898"/>
              <a:gd name="connsiteX12" fmla="*/ 3518824 w 4209605"/>
              <a:gd name="connsiteY12" fmla="*/ 1905500 h 3476898"/>
              <a:gd name="connsiteX13" fmla="*/ 3660167 w 4209605"/>
              <a:gd name="connsiteY13" fmla="*/ 1905500 h 3476898"/>
              <a:gd name="connsiteX14" fmla="*/ 3801511 w 4209605"/>
              <a:gd name="connsiteY14" fmla="*/ 1905500 h 3476898"/>
              <a:gd name="connsiteX15" fmla="*/ 3948089 w 4209605"/>
              <a:gd name="connsiteY15" fmla="*/ 1905395 h 3476898"/>
              <a:gd name="connsiteX16" fmla="*/ 4098123 w 4209605"/>
              <a:gd name="connsiteY16" fmla="*/ 1905395 h 3476898"/>
              <a:gd name="connsiteX17" fmla="*/ 3616403 w 4209605"/>
              <a:gd name="connsiteY17" fmla="*/ 2685506 h 3476898"/>
              <a:gd name="connsiteX18" fmla="*/ 4013840 w 4209605"/>
              <a:gd name="connsiteY18" fmla="*/ 2734073 h 3476898"/>
              <a:gd name="connsiteX19" fmla="*/ 4209605 w 4209605"/>
              <a:gd name="connsiteY19" fmla="*/ 2757972 h 3476898"/>
              <a:gd name="connsiteX20" fmla="*/ 4209605 w 4209605"/>
              <a:gd name="connsiteY20" fmla="*/ 2873858 h 3476898"/>
              <a:gd name="connsiteX21" fmla="*/ 3859331 w 4209605"/>
              <a:gd name="connsiteY21" fmla="*/ 2810555 h 3476898"/>
              <a:gd name="connsiteX22" fmla="*/ 3484797 w 4209605"/>
              <a:gd name="connsiteY22" fmla="*/ 2744242 h 3476898"/>
              <a:gd name="connsiteX23" fmla="*/ 3484692 w 4209605"/>
              <a:gd name="connsiteY23" fmla="*/ 2744242 h 3476898"/>
              <a:gd name="connsiteX24" fmla="*/ 3690111 w 4209605"/>
              <a:gd name="connsiteY24" fmla="*/ 2384077 h 3476898"/>
              <a:gd name="connsiteX25" fmla="*/ 3891761 w 4209605"/>
              <a:gd name="connsiteY25" fmla="*/ 2028311 h 3476898"/>
              <a:gd name="connsiteX26" fmla="*/ 2920679 w 4209605"/>
              <a:gd name="connsiteY26" fmla="*/ 1941202 h 3476898"/>
              <a:gd name="connsiteX27" fmla="*/ 3412554 w 4209605"/>
              <a:gd name="connsiteY27" fmla="*/ 232203 h 3476898"/>
              <a:gd name="connsiteX28" fmla="*/ 3242105 w 4209605"/>
              <a:gd name="connsiteY28" fmla="*/ 207809 h 3476898"/>
              <a:gd name="connsiteX29" fmla="*/ 2778499 w 4209605"/>
              <a:gd name="connsiteY29" fmla="*/ 176923 h 3476898"/>
              <a:gd name="connsiteX30" fmla="*/ 2344207 w 4209605"/>
              <a:gd name="connsiteY30" fmla="*/ 172316 h 3476898"/>
              <a:gd name="connsiteX31" fmla="*/ 1863326 w 4209605"/>
              <a:gd name="connsiteY31" fmla="*/ 176608 h 3476898"/>
              <a:gd name="connsiteX32" fmla="*/ 1555196 w 4209605"/>
              <a:gd name="connsiteY32" fmla="*/ 186764 h 3476898"/>
              <a:gd name="connsiteX33" fmla="*/ 1127607 w 4209605"/>
              <a:gd name="connsiteY33" fmla="*/ 207913 h 3476898"/>
              <a:gd name="connsiteX34" fmla="*/ 721271 w 4209605"/>
              <a:gd name="connsiteY34" fmla="*/ 235030 h 3476898"/>
              <a:gd name="connsiteX35" fmla="*/ 497110 w 4209605"/>
              <a:gd name="connsiteY35" fmla="*/ 248850 h 3476898"/>
              <a:gd name="connsiteX36" fmla="*/ 263318 w 4209605"/>
              <a:gd name="connsiteY36" fmla="*/ 268953 h 3476898"/>
              <a:gd name="connsiteX37" fmla="*/ 1019034 w 4209605"/>
              <a:gd name="connsiteY37" fmla="*/ 1677989 h 3476898"/>
              <a:gd name="connsiteX38" fmla="*/ 1331351 w 4209605"/>
              <a:gd name="connsiteY38" fmla="*/ 1559261 h 3476898"/>
              <a:gd name="connsiteX39" fmla="*/ 1642620 w 4209605"/>
              <a:gd name="connsiteY39" fmla="*/ 1438438 h 3476898"/>
              <a:gd name="connsiteX40" fmla="*/ 1953576 w 4209605"/>
              <a:gd name="connsiteY40" fmla="*/ 1316464 h 3476898"/>
              <a:gd name="connsiteX41" fmla="*/ 2264846 w 4209605"/>
              <a:gd name="connsiteY41" fmla="*/ 1194699 h 3476898"/>
              <a:gd name="connsiteX42" fmla="*/ 2582188 w 4209605"/>
              <a:gd name="connsiteY42" fmla="*/ 1071155 h 3476898"/>
              <a:gd name="connsiteX43" fmla="*/ 2585119 w 4209605"/>
              <a:gd name="connsiteY43" fmla="*/ 1128425 h 3476898"/>
              <a:gd name="connsiteX44" fmla="*/ 2597788 w 4209605"/>
              <a:gd name="connsiteY44" fmla="*/ 1724371 h 3476898"/>
              <a:gd name="connsiteX45" fmla="*/ 2607943 w 4209605"/>
              <a:gd name="connsiteY45" fmla="*/ 2095319 h 3476898"/>
              <a:gd name="connsiteX46" fmla="*/ 2617471 w 4209605"/>
              <a:gd name="connsiteY46" fmla="*/ 2351097 h 3476898"/>
              <a:gd name="connsiteX47" fmla="*/ 2622706 w 4209605"/>
              <a:gd name="connsiteY47" fmla="*/ 2374027 h 3476898"/>
              <a:gd name="connsiteX48" fmla="*/ 3423025 w 4209605"/>
              <a:gd name="connsiteY48" fmla="*/ 2243991 h 3476898"/>
              <a:gd name="connsiteX49" fmla="*/ 3183474 w 4209605"/>
              <a:gd name="connsiteY49" fmla="*/ 3008920 h 3476898"/>
              <a:gd name="connsiteX50" fmla="*/ 4011537 w 4209605"/>
              <a:gd name="connsiteY50" fmla="*/ 3069331 h 3476898"/>
              <a:gd name="connsiteX51" fmla="*/ 3845371 w 4209605"/>
              <a:gd name="connsiteY51" fmla="*/ 3476898 h 3476898"/>
              <a:gd name="connsiteX52" fmla="*/ 3812983 w 4209605"/>
              <a:gd name="connsiteY52" fmla="*/ 3476898 h 3476898"/>
              <a:gd name="connsiteX53" fmla="*/ 3891553 w 4209605"/>
              <a:gd name="connsiteY53" fmla="*/ 3180521 h 3476898"/>
              <a:gd name="connsiteX54" fmla="*/ 3828000 w 4209605"/>
              <a:gd name="connsiteY54" fmla="*/ 3171412 h 3476898"/>
              <a:gd name="connsiteX55" fmla="*/ 3535052 w 4209605"/>
              <a:gd name="connsiteY55" fmla="*/ 3166491 h 3476898"/>
              <a:gd name="connsiteX56" fmla="*/ 3127459 w 4209605"/>
              <a:gd name="connsiteY56" fmla="*/ 3156336 h 3476898"/>
              <a:gd name="connsiteX57" fmla="*/ 3029985 w 4209605"/>
              <a:gd name="connsiteY57" fmla="*/ 3146704 h 3476898"/>
              <a:gd name="connsiteX58" fmla="*/ 3292046 w 4209605"/>
              <a:gd name="connsiteY58" fmla="*/ 2374236 h 3476898"/>
              <a:gd name="connsiteX59" fmla="*/ 2487540 w 4209605"/>
              <a:gd name="connsiteY59" fmla="*/ 2517045 h 3476898"/>
              <a:gd name="connsiteX60" fmla="*/ 2416031 w 4209605"/>
              <a:gd name="connsiteY60" fmla="*/ 1342115 h 3476898"/>
              <a:gd name="connsiteX61" fmla="*/ 1688269 w 4209605"/>
              <a:gd name="connsiteY61" fmla="*/ 1601454 h 3476898"/>
              <a:gd name="connsiteX62" fmla="*/ 960717 w 4209605"/>
              <a:gd name="connsiteY62" fmla="*/ 1871577 h 3476898"/>
              <a:gd name="connsiteX63" fmla="*/ 0 w 4209605"/>
              <a:gd name="connsiteY63" fmla="*/ 138080 h 3476898"/>
              <a:gd name="connsiteX64" fmla="*/ 158095 w 4209605"/>
              <a:gd name="connsiteY64" fmla="*/ 103424 h 3476898"/>
              <a:gd name="connsiteX65" fmla="*/ 482766 w 4209605"/>
              <a:gd name="connsiteY65" fmla="*/ 53692 h 3476898"/>
              <a:gd name="connsiteX66" fmla="*/ 716559 w 4209605"/>
              <a:gd name="connsiteY66" fmla="*/ 30763 h 3476898"/>
              <a:gd name="connsiteX67" fmla="*/ 1196604 w 4209605"/>
              <a:gd name="connsiteY67" fmla="*/ 7310 h 3476898"/>
              <a:gd name="connsiteX68" fmla="*/ 1797784 w 4209605"/>
              <a:gd name="connsiteY68" fmla="*/ 714 h 347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209605" h="3476898">
                <a:moveTo>
                  <a:pt x="4209605" y="3006663"/>
                </a:moveTo>
                <a:lnTo>
                  <a:pt x="4209605" y="3206485"/>
                </a:lnTo>
                <a:lnTo>
                  <a:pt x="4175600" y="3279043"/>
                </a:lnTo>
                <a:cubicBezTo>
                  <a:pt x="4173192" y="3212245"/>
                  <a:pt x="4186384" y="3148065"/>
                  <a:pt x="4197377" y="3083570"/>
                </a:cubicBezTo>
                <a:close/>
                <a:moveTo>
                  <a:pt x="1797784" y="714"/>
                </a:moveTo>
                <a:cubicBezTo>
                  <a:pt x="1975354" y="2704"/>
                  <a:pt x="2152923" y="12127"/>
                  <a:pt x="2330283" y="21340"/>
                </a:cubicBezTo>
                <a:cubicBezTo>
                  <a:pt x="2479687" y="29192"/>
                  <a:pt x="2628989" y="39558"/>
                  <a:pt x="2778079" y="52331"/>
                </a:cubicBezTo>
                <a:cubicBezTo>
                  <a:pt x="2940991" y="66256"/>
                  <a:pt x="3103484" y="84054"/>
                  <a:pt x="3266185" y="100492"/>
                </a:cubicBezTo>
                <a:cubicBezTo>
                  <a:pt x="3376643" y="111695"/>
                  <a:pt x="3487101" y="123422"/>
                  <a:pt x="3604049" y="135566"/>
                </a:cubicBezTo>
                <a:cubicBezTo>
                  <a:pt x="3431714" y="726486"/>
                  <a:pt x="3261055" y="1311544"/>
                  <a:pt x="3088930" y="1901521"/>
                </a:cubicBezTo>
                <a:cubicBezTo>
                  <a:pt x="3137929" y="1908850"/>
                  <a:pt x="3184625" y="1904557"/>
                  <a:pt x="3230902" y="1905290"/>
                </a:cubicBezTo>
                <a:cubicBezTo>
                  <a:pt x="3279691" y="1906023"/>
                  <a:pt x="3328586" y="1905500"/>
                  <a:pt x="3377480" y="1905500"/>
                </a:cubicBezTo>
                <a:cubicBezTo>
                  <a:pt x="3424595" y="1905500"/>
                  <a:pt x="3471709" y="1905500"/>
                  <a:pt x="3518824" y="1905500"/>
                </a:cubicBezTo>
                <a:lnTo>
                  <a:pt x="3660167" y="1905500"/>
                </a:lnTo>
                <a:cubicBezTo>
                  <a:pt x="3707282" y="1905500"/>
                  <a:pt x="3754397" y="1905500"/>
                  <a:pt x="3801511" y="1905500"/>
                </a:cubicBezTo>
                <a:cubicBezTo>
                  <a:pt x="3850405" y="1905500"/>
                  <a:pt x="3899195" y="1905500"/>
                  <a:pt x="3948089" y="1905395"/>
                </a:cubicBezTo>
                <a:cubicBezTo>
                  <a:pt x="3994994" y="1905395"/>
                  <a:pt x="4041795" y="1905395"/>
                  <a:pt x="4098123" y="1905395"/>
                </a:cubicBezTo>
                <a:cubicBezTo>
                  <a:pt x="3936049" y="2167875"/>
                  <a:pt x="3778373" y="2423235"/>
                  <a:pt x="3616403" y="2685506"/>
                </a:cubicBezTo>
                <a:cubicBezTo>
                  <a:pt x="3750418" y="2701891"/>
                  <a:pt x="3882365" y="2718015"/>
                  <a:pt x="4013840" y="2734073"/>
                </a:cubicBezTo>
                <a:lnTo>
                  <a:pt x="4209605" y="2757972"/>
                </a:lnTo>
                <a:lnTo>
                  <a:pt x="4209605" y="2873858"/>
                </a:lnTo>
                <a:lnTo>
                  <a:pt x="3859331" y="2810555"/>
                </a:lnTo>
                <a:cubicBezTo>
                  <a:pt x="3735472" y="2788896"/>
                  <a:pt x="3610854" y="2767328"/>
                  <a:pt x="3484797" y="2744242"/>
                </a:cubicBezTo>
                <a:lnTo>
                  <a:pt x="3484692" y="2744242"/>
                </a:lnTo>
                <a:cubicBezTo>
                  <a:pt x="3555678" y="2619859"/>
                  <a:pt x="3622999" y="2502073"/>
                  <a:pt x="3690111" y="2384077"/>
                </a:cubicBezTo>
                <a:cubicBezTo>
                  <a:pt x="3756071" y="2267967"/>
                  <a:pt x="3821823" y="2151751"/>
                  <a:pt x="3891761" y="2028311"/>
                </a:cubicBezTo>
                <a:cubicBezTo>
                  <a:pt x="3563530" y="1994285"/>
                  <a:pt x="3242943" y="1973972"/>
                  <a:pt x="2920679" y="1941202"/>
                </a:cubicBezTo>
                <a:cubicBezTo>
                  <a:pt x="3085161" y="1369756"/>
                  <a:pt x="3248491" y="802498"/>
                  <a:pt x="3412554" y="232203"/>
                </a:cubicBezTo>
                <a:cubicBezTo>
                  <a:pt x="3351724" y="223304"/>
                  <a:pt x="3297177" y="212102"/>
                  <a:pt x="3242105" y="207809"/>
                </a:cubicBezTo>
                <a:cubicBezTo>
                  <a:pt x="3087674" y="195664"/>
                  <a:pt x="2933139" y="183100"/>
                  <a:pt x="2778499" y="176923"/>
                </a:cubicBezTo>
                <a:cubicBezTo>
                  <a:pt x="2633909" y="171164"/>
                  <a:pt x="2489006" y="172211"/>
                  <a:pt x="2344207" y="172316"/>
                </a:cubicBezTo>
                <a:cubicBezTo>
                  <a:pt x="2183913" y="172421"/>
                  <a:pt x="2023620" y="173991"/>
                  <a:pt x="1863326" y="176608"/>
                </a:cubicBezTo>
                <a:cubicBezTo>
                  <a:pt x="1760616" y="178284"/>
                  <a:pt x="1657906" y="182262"/>
                  <a:pt x="1555196" y="186764"/>
                </a:cubicBezTo>
                <a:cubicBezTo>
                  <a:pt x="1412597" y="192942"/>
                  <a:pt x="1270101" y="199643"/>
                  <a:pt x="1127607" y="207913"/>
                </a:cubicBezTo>
                <a:cubicBezTo>
                  <a:pt x="992127" y="215766"/>
                  <a:pt x="856751" y="226131"/>
                  <a:pt x="721271" y="235030"/>
                </a:cubicBezTo>
                <a:cubicBezTo>
                  <a:pt x="646620" y="239952"/>
                  <a:pt x="571761" y="243302"/>
                  <a:pt x="497110" y="248850"/>
                </a:cubicBezTo>
                <a:cubicBezTo>
                  <a:pt x="420994" y="254505"/>
                  <a:pt x="344983" y="261834"/>
                  <a:pt x="263318" y="268953"/>
                </a:cubicBezTo>
                <a:cubicBezTo>
                  <a:pt x="516270" y="740621"/>
                  <a:pt x="766186" y="1206635"/>
                  <a:pt x="1019034" y="1677989"/>
                </a:cubicBezTo>
                <a:cubicBezTo>
                  <a:pt x="1127084" y="1643753"/>
                  <a:pt x="1227803" y="1597580"/>
                  <a:pt x="1331351" y="1559261"/>
                </a:cubicBezTo>
                <a:cubicBezTo>
                  <a:pt x="1435735" y="1520627"/>
                  <a:pt x="1538969" y="1478957"/>
                  <a:pt x="1642620" y="1438438"/>
                </a:cubicBezTo>
                <a:cubicBezTo>
                  <a:pt x="1746273" y="1397920"/>
                  <a:pt x="1849924" y="1357087"/>
                  <a:pt x="1953576" y="1316464"/>
                </a:cubicBezTo>
                <a:cubicBezTo>
                  <a:pt x="2057333" y="1275841"/>
                  <a:pt x="2161089" y="1235218"/>
                  <a:pt x="2264846" y="1194699"/>
                </a:cubicBezTo>
                <a:cubicBezTo>
                  <a:pt x="2368184" y="1154390"/>
                  <a:pt x="2471522" y="1114291"/>
                  <a:pt x="2582188" y="1071155"/>
                </a:cubicBezTo>
                <a:cubicBezTo>
                  <a:pt x="2583444" y="1095131"/>
                  <a:pt x="2584701" y="1111778"/>
                  <a:pt x="2585119" y="1128425"/>
                </a:cubicBezTo>
                <a:cubicBezTo>
                  <a:pt x="2589413" y="1327039"/>
                  <a:pt x="2593181" y="1525757"/>
                  <a:pt x="2597788" y="1724371"/>
                </a:cubicBezTo>
                <a:cubicBezTo>
                  <a:pt x="2600615" y="1848020"/>
                  <a:pt x="2604175" y="1971669"/>
                  <a:pt x="2607943" y="2095319"/>
                </a:cubicBezTo>
                <a:cubicBezTo>
                  <a:pt x="2610561" y="2180543"/>
                  <a:pt x="2614121" y="2265873"/>
                  <a:pt x="2617471" y="2351097"/>
                </a:cubicBezTo>
                <a:cubicBezTo>
                  <a:pt x="2617786" y="2357693"/>
                  <a:pt x="2620403" y="2364081"/>
                  <a:pt x="2622706" y="2374027"/>
                </a:cubicBezTo>
                <a:cubicBezTo>
                  <a:pt x="2887908" y="2330891"/>
                  <a:pt x="3151331" y="2288068"/>
                  <a:pt x="3423025" y="2243991"/>
                </a:cubicBezTo>
                <a:cubicBezTo>
                  <a:pt x="3341883" y="2503225"/>
                  <a:pt x="3263254" y="2754083"/>
                  <a:pt x="3183474" y="3008920"/>
                </a:cubicBezTo>
                <a:cubicBezTo>
                  <a:pt x="3461030" y="3029127"/>
                  <a:pt x="3732933" y="3049020"/>
                  <a:pt x="4011537" y="3069331"/>
                </a:cubicBezTo>
                <a:lnTo>
                  <a:pt x="3845371" y="3476898"/>
                </a:lnTo>
                <a:lnTo>
                  <a:pt x="3812983" y="3476898"/>
                </a:lnTo>
                <a:lnTo>
                  <a:pt x="3891553" y="3180521"/>
                </a:lnTo>
                <a:cubicBezTo>
                  <a:pt x="3868309" y="3177067"/>
                  <a:pt x="3848207" y="3171832"/>
                  <a:pt x="3828000" y="3171412"/>
                </a:cubicBezTo>
                <a:cubicBezTo>
                  <a:pt x="3730315" y="3169110"/>
                  <a:pt x="3632632" y="3168481"/>
                  <a:pt x="3535052" y="3166491"/>
                </a:cubicBezTo>
                <a:cubicBezTo>
                  <a:pt x="3399153" y="3163665"/>
                  <a:pt x="3263359" y="3160419"/>
                  <a:pt x="3127459" y="3156336"/>
                </a:cubicBezTo>
                <a:cubicBezTo>
                  <a:pt x="3096469" y="3155393"/>
                  <a:pt x="3065688" y="3150368"/>
                  <a:pt x="3029985" y="3146704"/>
                </a:cubicBezTo>
                <a:cubicBezTo>
                  <a:pt x="3116885" y="2890506"/>
                  <a:pt x="3203157" y="2636402"/>
                  <a:pt x="3292046" y="2374236"/>
                </a:cubicBezTo>
                <a:cubicBezTo>
                  <a:pt x="3019411" y="2422607"/>
                  <a:pt x="2755255" y="2469512"/>
                  <a:pt x="2487540" y="2517045"/>
                </a:cubicBezTo>
                <a:cubicBezTo>
                  <a:pt x="2463565" y="2122645"/>
                  <a:pt x="2439798" y="1732432"/>
                  <a:pt x="2416031" y="1342115"/>
                </a:cubicBezTo>
                <a:cubicBezTo>
                  <a:pt x="2371639" y="1345361"/>
                  <a:pt x="1968025" y="1493091"/>
                  <a:pt x="1688269" y="1601454"/>
                </a:cubicBezTo>
                <a:cubicBezTo>
                  <a:pt x="1448404" y="1694427"/>
                  <a:pt x="1206026" y="1780803"/>
                  <a:pt x="960717" y="1871577"/>
                </a:cubicBezTo>
                <a:cubicBezTo>
                  <a:pt x="640966" y="1294268"/>
                  <a:pt x="322054" y="718949"/>
                  <a:pt x="0" y="138080"/>
                </a:cubicBezTo>
                <a:cubicBezTo>
                  <a:pt x="54862" y="125934"/>
                  <a:pt x="106060" y="112219"/>
                  <a:pt x="158095" y="103424"/>
                </a:cubicBezTo>
                <a:cubicBezTo>
                  <a:pt x="266040" y="85311"/>
                  <a:pt x="374298" y="68245"/>
                  <a:pt x="482766" y="53692"/>
                </a:cubicBezTo>
                <a:cubicBezTo>
                  <a:pt x="560348" y="43327"/>
                  <a:pt x="638454" y="35370"/>
                  <a:pt x="716559" y="30763"/>
                </a:cubicBezTo>
                <a:cubicBezTo>
                  <a:pt x="876434" y="21130"/>
                  <a:pt x="1036518" y="11603"/>
                  <a:pt x="1196604" y="7310"/>
                </a:cubicBezTo>
                <a:cubicBezTo>
                  <a:pt x="1396892" y="1971"/>
                  <a:pt x="1597391" y="-1589"/>
                  <a:pt x="1797784" y="714"/>
                </a:cubicBezTo>
                <a:close/>
              </a:path>
            </a:pathLst>
          </a:custGeom>
          <a:solidFill>
            <a:schemeClr val="tx1">
              <a:alpha val="2000"/>
            </a:schemeClr>
          </a:solidFill>
          <a:ln w="0" cap="flat">
            <a:noFill/>
            <a:prstDash val="solid"/>
            <a:miter/>
          </a:ln>
        </p:spPr>
        <p:txBody>
          <a:bodyPr wrap="square" rtlCol="0" anchor="ctr">
            <a:noAutofit/>
          </a:bodyPr>
          <a:lstStyle/>
          <a:p>
            <a:endParaRPr lang="en-US"/>
          </a:p>
        </p:txBody>
      </p:sp>
      <p:sp>
        <p:nvSpPr>
          <p:cNvPr id="3" name="Freeform: Shape 2">
            <a:extLst>
              <a:ext uri="{FF2B5EF4-FFF2-40B4-BE49-F238E27FC236}">
                <a16:creationId xmlns:a16="http://schemas.microsoft.com/office/drawing/2014/main" id="{D43A7990-50B9-FE04-C004-32DC9E75D2DE}"/>
              </a:ext>
            </a:extLst>
          </p:cNvPr>
          <p:cNvSpPr/>
          <p:nvPr userDrawn="1"/>
        </p:nvSpPr>
        <p:spPr bwMode="auto">
          <a:xfrm>
            <a:off x="-1" y="0"/>
            <a:ext cx="11020426" cy="6858000"/>
          </a:xfrm>
          <a:custGeom>
            <a:avLst/>
            <a:gdLst>
              <a:gd name="connsiteX0" fmla="*/ 0 w 6530122"/>
              <a:gd name="connsiteY0" fmla="*/ 0 h 6858000"/>
              <a:gd name="connsiteX1" fmla="*/ 6530122 w 6530122"/>
              <a:gd name="connsiteY1" fmla="*/ 0 h 6858000"/>
              <a:gd name="connsiteX2" fmla="*/ 4815622 w 6530122"/>
              <a:gd name="connsiteY2" fmla="*/ 6858000 h 6858000"/>
              <a:gd name="connsiteX3" fmla="*/ 0 w 65301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30122" h="6858000">
                <a:moveTo>
                  <a:pt x="0" y="0"/>
                </a:moveTo>
                <a:lnTo>
                  <a:pt x="6530122" y="0"/>
                </a:lnTo>
                <a:lnTo>
                  <a:pt x="4815622" y="6858000"/>
                </a:lnTo>
                <a:lnTo>
                  <a:pt x="0" y="6858000"/>
                </a:ln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p>
            <a:pPr algn="ctr"/>
            <a:endParaRPr lang="en-US" dirty="0"/>
          </a:p>
        </p:txBody>
      </p:sp>
      <p:pic>
        <p:nvPicPr>
          <p:cNvPr id="16" name="Picture 15">
            <a:extLst>
              <a:ext uri="{FF2B5EF4-FFF2-40B4-BE49-F238E27FC236}">
                <a16:creationId xmlns:a16="http://schemas.microsoft.com/office/drawing/2014/main" id="{113B05B0-F707-23D7-0DBA-3747B7989D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541"/>
          <a:stretch/>
        </p:blipFill>
        <p:spPr>
          <a:xfrm>
            <a:off x="7010400" y="1854498"/>
            <a:ext cx="5181600" cy="5003502"/>
          </a:xfrm>
          <a:prstGeom prst="rect">
            <a:avLst/>
          </a:prstGeom>
        </p:spPr>
      </p:pic>
      <p:sp>
        <p:nvSpPr>
          <p:cNvPr id="5" name="Freeform: Shape 4">
            <a:extLst>
              <a:ext uri="{FF2B5EF4-FFF2-40B4-BE49-F238E27FC236}">
                <a16:creationId xmlns:a16="http://schemas.microsoft.com/office/drawing/2014/main" id="{785EF8EA-E4B2-2E1F-7CF3-913C18DCC7F9}"/>
              </a:ext>
            </a:extLst>
          </p:cNvPr>
          <p:cNvSpPr/>
          <p:nvPr/>
        </p:nvSpPr>
        <p:spPr>
          <a:xfrm rot="10800000">
            <a:off x="0" y="0"/>
            <a:ext cx="4124976" cy="3607791"/>
          </a:xfrm>
          <a:custGeom>
            <a:avLst/>
            <a:gdLst>
              <a:gd name="connsiteX0" fmla="*/ 3792004 w 4124976"/>
              <a:gd name="connsiteY0" fmla="*/ 3607791 h 3607791"/>
              <a:gd name="connsiteX1" fmla="*/ 3778283 w 4124976"/>
              <a:gd name="connsiteY1" fmla="*/ 3607791 h 3607791"/>
              <a:gd name="connsiteX2" fmla="*/ 3891552 w 4124976"/>
              <a:gd name="connsiteY2" fmla="*/ 3180520 h 3607791"/>
              <a:gd name="connsiteX3" fmla="*/ 3828000 w 4124976"/>
              <a:gd name="connsiteY3" fmla="*/ 3171411 h 3607791"/>
              <a:gd name="connsiteX4" fmla="*/ 3535052 w 4124976"/>
              <a:gd name="connsiteY4" fmla="*/ 3166490 h 3607791"/>
              <a:gd name="connsiteX5" fmla="*/ 3127459 w 4124976"/>
              <a:gd name="connsiteY5" fmla="*/ 3156335 h 3607791"/>
              <a:gd name="connsiteX6" fmla="*/ 3029985 w 4124976"/>
              <a:gd name="connsiteY6" fmla="*/ 3146703 h 3607791"/>
              <a:gd name="connsiteX7" fmla="*/ 3292046 w 4124976"/>
              <a:gd name="connsiteY7" fmla="*/ 2374235 h 3607791"/>
              <a:gd name="connsiteX8" fmla="*/ 2487540 w 4124976"/>
              <a:gd name="connsiteY8" fmla="*/ 2517044 h 3607791"/>
              <a:gd name="connsiteX9" fmla="*/ 2416030 w 4124976"/>
              <a:gd name="connsiteY9" fmla="*/ 1342114 h 3607791"/>
              <a:gd name="connsiteX10" fmla="*/ 1688269 w 4124976"/>
              <a:gd name="connsiteY10" fmla="*/ 1601453 h 3607791"/>
              <a:gd name="connsiteX11" fmla="*/ 960717 w 4124976"/>
              <a:gd name="connsiteY11" fmla="*/ 1871576 h 3607791"/>
              <a:gd name="connsiteX12" fmla="*/ 0 w 4124976"/>
              <a:gd name="connsiteY12" fmla="*/ 138079 h 3607791"/>
              <a:gd name="connsiteX13" fmla="*/ 158095 w 4124976"/>
              <a:gd name="connsiteY13" fmla="*/ 103423 h 3607791"/>
              <a:gd name="connsiteX14" fmla="*/ 482766 w 4124976"/>
              <a:gd name="connsiteY14" fmla="*/ 53691 h 3607791"/>
              <a:gd name="connsiteX15" fmla="*/ 716559 w 4124976"/>
              <a:gd name="connsiteY15" fmla="*/ 30762 h 3607791"/>
              <a:gd name="connsiteX16" fmla="*/ 1196604 w 4124976"/>
              <a:gd name="connsiteY16" fmla="*/ 7309 h 3607791"/>
              <a:gd name="connsiteX17" fmla="*/ 1797784 w 4124976"/>
              <a:gd name="connsiteY17" fmla="*/ 713 h 3607791"/>
              <a:gd name="connsiteX18" fmla="*/ 2330282 w 4124976"/>
              <a:gd name="connsiteY18" fmla="*/ 21339 h 3607791"/>
              <a:gd name="connsiteX19" fmla="*/ 2778079 w 4124976"/>
              <a:gd name="connsiteY19" fmla="*/ 52330 h 3607791"/>
              <a:gd name="connsiteX20" fmla="*/ 3266185 w 4124976"/>
              <a:gd name="connsiteY20" fmla="*/ 100491 h 3607791"/>
              <a:gd name="connsiteX21" fmla="*/ 3604049 w 4124976"/>
              <a:gd name="connsiteY21" fmla="*/ 135565 h 3607791"/>
              <a:gd name="connsiteX22" fmla="*/ 3088930 w 4124976"/>
              <a:gd name="connsiteY22" fmla="*/ 1901520 h 3607791"/>
              <a:gd name="connsiteX23" fmla="*/ 3230902 w 4124976"/>
              <a:gd name="connsiteY23" fmla="*/ 1905289 h 3607791"/>
              <a:gd name="connsiteX24" fmla="*/ 3377480 w 4124976"/>
              <a:gd name="connsiteY24" fmla="*/ 1905499 h 3607791"/>
              <a:gd name="connsiteX25" fmla="*/ 3518824 w 4124976"/>
              <a:gd name="connsiteY25" fmla="*/ 1905499 h 3607791"/>
              <a:gd name="connsiteX26" fmla="*/ 3660167 w 4124976"/>
              <a:gd name="connsiteY26" fmla="*/ 1905499 h 3607791"/>
              <a:gd name="connsiteX27" fmla="*/ 3801511 w 4124976"/>
              <a:gd name="connsiteY27" fmla="*/ 1905499 h 3607791"/>
              <a:gd name="connsiteX28" fmla="*/ 3948089 w 4124976"/>
              <a:gd name="connsiteY28" fmla="*/ 1905394 h 3607791"/>
              <a:gd name="connsiteX29" fmla="*/ 4098122 w 4124976"/>
              <a:gd name="connsiteY29" fmla="*/ 1905394 h 3607791"/>
              <a:gd name="connsiteX30" fmla="*/ 3616403 w 4124976"/>
              <a:gd name="connsiteY30" fmla="*/ 2685505 h 3607791"/>
              <a:gd name="connsiteX31" fmla="*/ 4013840 w 4124976"/>
              <a:gd name="connsiteY31" fmla="*/ 2734072 h 3607791"/>
              <a:gd name="connsiteX32" fmla="*/ 4124976 w 4124976"/>
              <a:gd name="connsiteY32" fmla="*/ 2747639 h 3607791"/>
              <a:gd name="connsiteX33" fmla="*/ 4124976 w 4124976"/>
              <a:gd name="connsiteY33" fmla="*/ 2858562 h 3607791"/>
              <a:gd name="connsiteX34" fmla="*/ 3859331 w 4124976"/>
              <a:gd name="connsiteY34" fmla="*/ 2810554 h 3607791"/>
              <a:gd name="connsiteX35" fmla="*/ 3484797 w 4124976"/>
              <a:gd name="connsiteY35" fmla="*/ 2744240 h 3607791"/>
              <a:gd name="connsiteX36" fmla="*/ 3484692 w 4124976"/>
              <a:gd name="connsiteY36" fmla="*/ 2744240 h 3607791"/>
              <a:gd name="connsiteX37" fmla="*/ 3690111 w 4124976"/>
              <a:gd name="connsiteY37" fmla="*/ 2384076 h 3607791"/>
              <a:gd name="connsiteX38" fmla="*/ 3891761 w 4124976"/>
              <a:gd name="connsiteY38" fmla="*/ 2028310 h 3607791"/>
              <a:gd name="connsiteX39" fmla="*/ 2920679 w 4124976"/>
              <a:gd name="connsiteY39" fmla="*/ 1941201 h 3607791"/>
              <a:gd name="connsiteX40" fmla="*/ 3412554 w 4124976"/>
              <a:gd name="connsiteY40" fmla="*/ 232202 h 3607791"/>
              <a:gd name="connsiteX41" fmla="*/ 3242105 w 4124976"/>
              <a:gd name="connsiteY41" fmla="*/ 207807 h 3607791"/>
              <a:gd name="connsiteX42" fmla="*/ 2778499 w 4124976"/>
              <a:gd name="connsiteY42" fmla="*/ 176922 h 3607791"/>
              <a:gd name="connsiteX43" fmla="*/ 2344207 w 4124976"/>
              <a:gd name="connsiteY43" fmla="*/ 172315 h 3607791"/>
              <a:gd name="connsiteX44" fmla="*/ 1863326 w 4124976"/>
              <a:gd name="connsiteY44" fmla="*/ 176607 h 3607791"/>
              <a:gd name="connsiteX45" fmla="*/ 1555196 w 4124976"/>
              <a:gd name="connsiteY45" fmla="*/ 186763 h 3607791"/>
              <a:gd name="connsiteX46" fmla="*/ 1127607 w 4124976"/>
              <a:gd name="connsiteY46" fmla="*/ 207912 h 3607791"/>
              <a:gd name="connsiteX47" fmla="*/ 721270 w 4124976"/>
              <a:gd name="connsiteY47" fmla="*/ 235029 h 3607791"/>
              <a:gd name="connsiteX48" fmla="*/ 497111 w 4124976"/>
              <a:gd name="connsiteY48" fmla="*/ 248849 h 3607791"/>
              <a:gd name="connsiteX49" fmla="*/ 263317 w 4124976"/>
              <a:gd name="connsiteY49" fmla="*/ 268952 h 3607791"/>
              <a:gd name="connsiteX50" fmla="*/ 1019034 w 4124976"/>
              <a:gd name="connsiteY50" fmla="*/ 1677988 h 3607791"/>
              <a:gd name="connsiteX51" fmla="*/ 1331351 w 4124976"/>
              <a:gd name="connsiteY51" fmla="*/ 1559259 h 3607791"/>
              <a:gd name="connsiteX52" fmla="*/ 1642620 w 4124976"/>
              <a:gd name="connsiteY52" fmla="*/ 1438437 h 3607791"/>
              <a:gd name="connsiteX53" fmla="*/ 1953576 w 4124976"/>
              <a:gd name="connsiteY53" fmla="*/ 1316463 h 3607791"/>
              <a:gd name="connsiteX54" fmla="*/ 2264846 w 4124976"/>
              <a:gd name="connsiteY54" fmla="*/ 1194698 h 3607791"/>
              <a:gd name="connsiteX55" fmla="*/ 2582188 w 4124976"/>
              <a:gd name="connsiteY55" fmla="*/ 1071154 h 3607791"/>
              <a:gd name="connsiteX56" fmla="*/ 2585119 w 4124976"/>
              <a:gd name="connsiteY56" fmla="*/ 1128424 h 3607791"/>
              <a:gd name="connsiteX57" fmla="*/ 2597788 w 4124976"/>
              <a:gd name="connsiteY57" fmla="*/ 1724370 h 3607791"/>
              <a:gd name="connsiteX58" fmla="*/ 2607943 w 4124976"/>
              <a:gd name="connsiteY58" fmla="*/ 2095317 h 3607791"/>
              <a:gd name="connsiteX59" fmla="*/ 2617471 w 4124976"/>
              <a:gd name="connsiteY59" fmla="*/ 2351096 h 3607791"/>
              <a:gd name="connsiteX60" fmla="*/ 2622706 w 4124976"/>
              <a:gd name="connsiteY60" fmla="*/ 2374026 h 3607791"/>
              <a:gd name="connsiteX61" fmla="*/ 3423025 w 4124976"/>
              <a:gd name="connsiteY61" fmla="*/ 2243990 h 3607791"/>
              <a:gd name="connsiteX62" fmla="*/ 3183474 w 4124976"/>
              <a:gd name="connsiteY62" fmla="*/ 3008919 h 3607791"/>
              <a:gd name="connsiteX63" fmla="*/ 4011537 w 4124976"/>
              <a:gd name="connsiteY63" fmla="*/ 3069330 h 36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124976" h="3607791">
                <a:moveTo>
                  <a:pt x="3792004" y="3607791"/>
                </a:moveTo>
                <a:lnTo>
                  <a:pt x="3778283" y="3607791"/>
                </a:lnTo>
                <a:lnTo>
                  <a:pt x="3891552" y="3180520"/>
                </a:lnTo>
                <a:cubicBezTo>
                  <a:pt x="3868309" y="3177065"/>
                  <a:pt x="3848207" y="3171831"/>
                  <a:pt x="3828000" y="3171411"/>
                </a:cubicBezTo>
                <a:cubicBezTo>
                  <a:pt x="3730315" y="3169108"/>
                  <a:pt x="3632632" y="3168480"/>
                  <a:pt x="3535052" y="3166490"/>
                </a:cubicBezTo>
                <a:cubicBezTo>
                  <a:pt x="3399153" y="3163664"/>
                  <a:pt x="3263359" y="3160418"/>
                  <a:pt x="3127459" y="3156335"/>
                </a:cubicBezTo>
                <a:cubicBezTo>
                  <a:pt x="3096469" y="3155392"/>
                  <a:pt x="3065688" y="3150367"/>
                  <a:pt x="3029985" y="3146703"/>
                </a:cubicBezTo>
                <a:cubicBezTo>
                  <a:pt x="3116885" y="2890505"/>
                  <a:pt x="3203157" y="2636401"/>
                  <a:pt x="3292046" y="2374235"/>
                </a:cubicBezTo>
                <a:cubicBezTo>
                  <a:pt x="3019411" y="2422606"/>
                  <a:pt x="2755255" y="2469510"/>
                  <a:pt x="2487540" y="2517044"/>
                </a:cubicBezTo>
                <a:cubicBezTo>
                  <a:pt x="2463564" y="2122644"/>
                  <a:pt x="2439798" y="1732431"/>
                  <a:pt x="2416030" y="1342114"/>
                </a:cubicBezTo>
                <a:cubicBezTo>
                  <a:pt x="2371639" y="1345360"/>
                  <a:pt x="1968025" y="1493090"/>
                  <a:pt x="1688269" y="1601453"/>
                </a:cubicBezTo>
                <a:cubicBezTo>
                  <a:pt x="1448404" y="1694426"/>
                  <a:pt x="1206026" y="1780802"/>
                  <a:pt x="960717" y="1871576"/>
                </a:cubicBezTo>
                <a:cubicBezTo>
                  <a:pt x="640966" y="1294267"/>
                  <a:pt x="322053" y="718948"/>
                  <a:pt x="0" y="138079"/>
                </a:cubicBezTo>
                <a:cubicBezTo>
                  <a:pt x="54862" y="125933"/>
                  <a:pt x="106060" y="112218"/>
                  <a:pt x="158095" y="103423"/>
                </a:cubicBezTo>
                <a:cubicBezTo>
                  <a:pt x="266040" y="85310"/>
                  <a:pt x="374298" y="68244"/>
                  <a:pt x="482766" y="53691"/>
                </a:cubicBezTo>
                <a:cubicBezTo>
                  <a:pt x="560348" y="43326"/>
                  <a:pt x="638453" y="35369"/>
                  <a:pt x="716559" y="30762"/>
                </a:cubicBezTo>
                <a:cubicBezTo>
                  <a:pt x="876434" y="21129"/>
                  <a:pt x="1036518" y="11602"/>
                  <a:pt x="1196604" y="7309"/>
                </a:cubicBezTo>
                <a:cubicBezTo>
                  <a:pt x="1396892" y="1970"/>
                  <a:pt x="1597391" y="-1590"/>
                  <a:pt x="1797784" y="713"/>
                </a:cubicBezTo>
                <a:cubicBezTo>
                  <a:pt x="1975354" y="2703"/>
                  <a:pt x="2152922" y="12126"/>
                  <a:pt x="2330282" y="21339"/>
                </a:cubicBezTo>
                <a:cubicBezTo>
                  <a:pt x="2479687" y="29191"/>
                  <a:pt x="2628989" y="39557"/>
                  <a:pt x="2778079" y="52330"/>
                </a:cubicBezTo>
                <a:cubicBezTo>
                  <a:pt x="2940991" y="66255"/>
                  <a:pt x="3103484" y="84053"/>
                  <a:pt x="3266185" y="100491"/>
                </a:cubicBezTo>
                <a:cubicBezTo>
                  <a:pt x="3376643" y="111694"/>
                  <a:pt x="3487100" y="123421"/>
                  <a:pt x="3604049" y="135565"/>
                </a:cubicBezTo>
                <a:cubicBezTo>
                  <a:pt x="3431714" y="726485"/>
                  <a:pt x="3261055" y="1311543"/>
                  <a:pt x="3088930" y="1901520"/>
                </a:cubicBezTo>
                <a:cubicBezTo>
                  <a:pt x="3137929" y="1908849"/>
                  <a:pt x="3184625" y="1904556"/>
                  <a:pt x="3230902" y="1905289"/>
                </a:cubicBezTo>
                <a:cubicBezTo>
                  <a:pt x="3279691" y="1906022"/>
                  <a:pt x="3328586" y="1905499"/>
                  <a:pt x="3377480" y="1905499"/>
                </a:cubicBezTo>
                <a:cubicBezTo>
                  <a:pt x="3424595" y="1905499"/>
                  <a:pt x="3471709" y="1905499"/>
                  <a:pt x="3518824" y="1905499"/>
                </a:cubicBezTo>
                <a:lnTo>
                  <a:pt x="3660167" y="1905499"/>
                </a:lnTo>
                <a:cubicBezTo>
                  <a:pt x="3707282" y="1905499"/>
                  <a:pt x="3754397" y="1905499"/>
                  <a:pt x="3801511" y="1905499"/>
                </a:cubicBezTo>
                <a:cubicBezTo>
                  <a:pt x="3850405" y="1905499"/>
                  <a:pt x="3899195" y="1905499"/>
                  <a:pt x="3948089" y="1905394"/>
                </a:cubicBezTo>
                <a:cubicBezTo>
                  <a:pt x="3994994" y="1905394"/>
                  <a:pt x="4041795" y="1905394"/>
                  <a:pt x="4098122" y="1905394"/>
                </a:cubicBezTo>
                <a:cubicBezTo>
                  <a:pt x="3936049" y="2167873"/>
                  <a:pt x="3778373" y="2423234"/>
                  <a:pt x="3616403" y="2685505"/>
                </a:cubicBezTo>
                <a:cubicBezTo>
                  <a:pt x="3750417" y="2701890"/>
                  <a:pt x="3882364" y="2718013"/>
                  <a:pt x="4013840" y="2734072"/>
                </a:cubicBezTo>
                <a:lnTo>
                  <a:pt x="4124976" y="2747639"/>
                </a:lnTo>
                <a:lnTo>
                  <a:pt x="4124976" y="2858562"/>
                </a:lnTo>
                <a:lnTo>
                  <a:pt x="3859331" y="2810554"/>
                </a:lnTo>
                <a:cubicBezTo>
                  <a:pt x="3735472" y="2788894"/>
                  <a:pt x="3610854" y="2767326"/>
                  <a:pt x="3484797" y="2744240"/>
                </a:cubicBezTo>
                <a:lnTo>
                  <a:pt x="3484692" y="2744240"/>
                </a:lnTo>
                <a:cubicBezTo>
                  <a:pt x="3555678" y="2619858"/>
                  <a:pt x="3622999" y="2502072"/>
                  <a:pt x="3690111" y="2384076"/>
                </a:cubicBezTo>
                <a:cubicBezTo>
                  <a:pt x="3756071" y="2267966"/>
                  <a:pt x="3821823" y="2151750"/>
                  <a:pt x="3891761" y="2028310"/>
                </a:cubicBezTo>
                <a:cubicBezTo>
                  <a:pt x="3563530" y="1994283"/>
                  <a:pt x="3242943" y="1973971"/>
                  <a:pt x="2920679" y="1941201"/>
                </a:cubicBezTo>
                <a:cubicBezTo>
                  <a:pt x="3085161" y="1369755"/>
                  <a:pt x="3248491" y="802497"/>
                  <a:pt x="3412554" y="232202"/>
                </a:cubicBezTo>
                <a:cubicBezTo>
                  <a:pt x="3351724" y="223303"/>
                  <a:pt x="3297177" y="212101"/>
                  <a:pt x="3242105" y="207807"/>
                </a:cubicBezTo>
                <a:cubicBezTo>
                  <a:pt x="3087674" y="195663"/>
                  <a:pt x="2933138" y="183099"/>
                  <a:pt x="2778499" y="176922"/>
                </a:cubicBezTo>
                <a:cubicBezTo>
                  <a:pt x="2633909" y="171163"/>
                  <a:pt x="2489006" y="172210"/>
                  <a:pt x="2344207" y="172315"/>
                </a:cubicBezTo>
                <a:cubicBezTo>
                  <a:pt x="2183913" y="172420"/>
                  <a:pt x="2023620" y="173990"/>
                  <a:pt x="1863326" y="176607"/>
                </a:cubicBezTo>
                <a:cubicBezTo>
                  <a:pt x="1760616" y="178283"/>
                  <a:pt x="1657906" y="182261"/>
                  <a:pt x="1555196" y="186763"/>
                </a:cubicBezTo>
                <a:cubicBezTo>
                  <a:pt x="1412597" y="192941"/>
                  <a:pt x="1270101" y="199642"/>
                  <a:pt x="1127607" y="207912"/>
                </a:cubicBezTo>
                <a:cubicBezTo>
                  <a:pt x="992127" y="215765"/>
                  <a:pt x="856751" y="226130"/>
                  <a:pt x="721270" y="235029"/>
                </a:cubicBezTo>
                <a:cubicBezTo>
                  <a:pt x="646620" y="239951"/>
                  <a:pt x="571760" y="243301"/>
                  <a:pt x="497111" y="248849"/>
                </a:cubicBezTo>
                <a:cubicBezTo>
                  <a:pt x="420995" y="254504"/>
                  <a:pt x="344983" y="261833"/>
                  <a:pt x="263317" y="268952"/>
                </a:cubicBezTo>
                <a:cubicBezTo>
                  <a:pt x="516270" y="740620"/>
                  <a:pt x="766186" y="1206634"/>
                  <a:pt x="1019034" y="1677988"/>
                </a:cubicBezTo>
                <a:cubicBezTo>
                  <a:pt x="1127083" y="1643752"/>
                  <a:pt x="1227803" y="1597579"/>
                  <a:pt x="1331351" y="1559259"/>
                </a:cubicBezTo>
                <a:cubicBezTo>
                  <a:pt x="1435735" y="1520626"/>
                  <a:pt x="1538969" y="1478956"/>
                  <a:pt x="1642620" y="1438437"/>
                </a:cubicBezTo>
                <a:cubicBezTo>
                  <a:pt x="1746272" y="1397919"/>
                  <a:pt x="1849924" y="1357086"/>
                  <a:pt x="1953576" y="1316463"/>
                </a:cubicBezTo>
                <a:cubicBezTo>
                  <a:pt x="2057333" y="1275840"/>
                  <a:pt x="2161089" y="1235217"/>
                  <a:pt x="2264846" y="1194698"/>
                </a:cubicBezTo>
                <a:cubicBezTo>
                  <a:pt x="2368184" y="1154389"/>
                  <a:pt x="2471522" y="1114290"/>
                  <a:pt x="2582188" y="1071154"/>
                </a:cubicBezTo>
                <a:cubicBezTo>
                  <a:pt x="2583444" y="1095130"/>
                  <a:pt x="2584701" y="1111777"/>
                  <a:pt x="2585119" y="1128424"/>
                </a:cubicBezTo>
                <a:cubicBezTo>
                  <a:pt x="2589413" y="1327038"/>
                  <a:pt x="2593181" y="1525756"/>
                  <a:pt x="2597788" y="1724370"/>
                </a:cubicBezTo>
                <a:cubicBezTo>
                  <a:pt x="2600615" y="1848019"/>
                  <a:pt x="2604174" y="1971668"/>
                  <a:pt x="2607943" y="2095317"/>
                </a:cubicBezTo>
                <a:cubicBezTo>
                  <a:pt x="2610561" y="2180542"/>
                  <a:pt x="2614121" y="2265872"/>
                  <a:pt x="2617471" y="2351096"/>
                </a:cubicBezTo>
                <a:cubicBezTo>
                  <a:pt x="2617786" y="2357692"/>
                  <a:pt x="2620403" y="2364080"/>
                  <a:pt x="2622706" y="2374026"/>
                </a:cubicBezTo>
                <a:cubicBezTo>
                  <a:pt x="2887908" y="2330890"/>
                  <a:pt x="3151331" y="2288067"/>
                  <a:pt x="3423025" y="2243990"/>
                </a:cubicBezTo>
                <a:cubicBezTo>
                  <a:pt x="3341883" y="2503224"/>
                  <a:pt x="3263254" y="2754082"/>
                  <a:pt x="3183474" y="3008919"/>
                </a:cubicBezTo>
                <a:cubicBezTo>
                  <a:pt x="3461030" y="3029125"/>
                  <a:pt x="3732933" y="3049018"/>
                  <a:pt x="4011537" y="3069330"/>
                </a:cubicBezTo>
                <a:close/>
              </a:path>
            </a:pathLst>
          </a:custGeom>
          <a:solidFill>
            <a:schemeClr val="tx1">
              <a:alpha val="2000"/>
            </a:schemeClr>
          </a:solidFill>
          <a:ln w="0" cap="flat">
            <a:noFill/>
            <a:prstDash val="solid"/>
            <a:miter/>
          </a:ln>
        </p:spPr>
        <p:txBody>
          <a:bodyPr wrap="square" rtlCol="0" anchor="ctr">
            <a:noAutofit/>
          </a:bodyPr>
          <a:lstStyle/>
          <a:p>
            <a:endParaRPr lang="en-US"/>
          </a:p>
        </p:txBody>
      </p:sp>
      <p:sp>
        <p:nvSpPr>
          <p:cNvPr id="7" name="Title 1">
            <a:extLst>
              <a:ext uri="{FF2B5EF4-FFF2-40B4-BE49-F238E27FC236}">
                <a16:creationId xmlns:a16="http://schemas.microsoft.com/office/drawing/2014/main" id="{E8C1294F-F07C-8FFE-7786-CD84E3A1A06D}"/>
              </a:ext>
            </a:extLst>
          </p:cNvPr>
          <p:cNvSpPr>
            <a:spLocks noGrp="1"/>
          </p:cNvSpPr>
          <p:nvPr>
            <p:ph type="title" hasCustomPrompt="1"/>
          </p:nvPr>
        </p:nvSpPr>
        <p:spPr>
          <a:xfrm>
            <a:off x="660163" y="369094"/>
            <a:ext cx="11531838" cy="439200"/>
          </a:xfrm>
        </p:spPr>
        <p:txBody>
          <a:bodyPr>
            <a:noAutofit/>
          </a:bodyPr>
          <a:lstStyle>
            <a:lvl1pPr>
              <a:lnSpc>
                <a:spcPct val="100000"/>
              </a:lnSpc>
              <a:tabLst>
                <a:tab pos="5829300" algn="l"/>
              </a:tabLst>
              <a:defRPr sz="4400" b="0">
                <a:solidFill>
                  <a:schemeClr val="bg1"/>
                </a:solidFill>
                <a:effectLst>
                  <a:outerShdw blurRad="38100" sx="101000" sy="101000" algn="ctr" rotWithShape="0">
                    <a:prstClr val="black">
                      <a:alpha val="27000"/>
                    </a:prstClr>
                  </a:outerShdw>
                </a:effectLst>
                <a:latin typeface="Luckiest Guy" panose="02000506000000020004" pitchFamily="2" charset="0"/>
              </a:defRPr>
            </a:lvl1pPr>
          </a:lstStyle>
          <a:p>
            <a:r>
              <a:rPr lang="en-US" dirty="0"/>
              <a:t>CLICK TO EDIT SLIDE HEADLINE</a:t>
            </a:r>
          </a:p>
        </p:txBody>
      </p:sp>
    </p:spTree>
    <p:extLst>
      <p:ext uri="{BB962C8B-B14F-4D97-AF65-F5344CB8AC3E}">
        <p14:creationId xmlns:p14="http://schemas.microsoft.com/office/powerpoint/2010/main" val="44657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You-Slide">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6AA82C51-3801-2DF6-0EB0-ACD701F10306}"/>
              </a:ext>
            </a:extLst>
          </p:cNvPr>
          <p:cNvGrpSpPr/>
          <p:nvPr userDrawn="1"/>
        </p:nvGrpSpPr>
        <p:grpSpPr>
          <a:xfrm>
            <a:off x="0" y="0"/>
            <a:ext cx="12192001" cy="6858001"/>
            <a:chOff x="0" y="0"/>
            <a:chExt cx="12192001" cy="6858001"/>
          </a:xfrm>
        </p:grpSpPr>
        <p:sp>
          <p:nvSpPr>
            <p:cNvPr id="42" name="Freeform: Shape 41">
              <a:extLst>
                <a:ext uri="{FF2B5EF4-FFF2-40B4-BE49-F238E27FC236}">
                  <a16:creationId xmlns:a16="http://schemas.microsoft.com/office/drawing/2014/main" id="{5C8C900B-1D7D-92FB-2FCC-8DA98679A208}"/>
                </a:ext>
              </a:extLst>
            </p:cNvPr>
            <p:cNvSpPr/>
            <p:nvPr/>
          </p:nvSpPr>
          <p:spPr>
            <a:xfrm rot="10800000">
              <a:off x="0" y="0"/>
              <a:ext cx="4124976" cy="3607791"/>
            </a:xfrm>
            <a:custGeom>
              <a:avLst/>
              <a:gdLst>
                <a:gd name="connsiteX0" fmla="*/ 3792004 w 4124976"/>
                <a:gd name="connsiteY0" fmla="*/ 3607791 h 3607791"/>
                <a:gd name="connsiteX1" fmla="*/ 3778283 w 4124976"/>
                <a:gd name="connsiteY1" fmla="*/ 3607791 h 3607791"/>
                <a:gd name="connsiteX2" fmla="*/ 3891552 w 4124976"/>
                <a:gd name="connsiteY2" fmla="*/ 3180520 h 3607791"/>
                <a:gd name="connsiteX3" fmla="*/ 3828000 w 4124976"/>
                <a:gd name="connsiteY3" fmla="*/ 3171411 h 3607791"/>
                <a:gd name="connsiteX4" fmla="*/ 3535052 w 4124976"/>
                <a:gd name="connsiteY4" fmla="*/ 3166490 h 3607791"/>
                <a:gd name="connsiteX5" fmla="*/ 3127459 w 4124976"/>
                <a:gd name="connsiteY5" fmla="*/ 3156335 h 3607791"/>
                <a:gd name="connsiteX6" fmla="*/ 3029985 w 4124976"/>
                <a:gd name="connsiteY6" fmla="*/ 3146703 h 3607791"/>
                <a:gd name="connsiteX7" fmla="*/ 3292046 w 4124976"/>
                <a:gd name="connsiteY7" fmla="*/ 2374235 h 3607791"/>
                <a:gd name="connsiteX8" fmla="*/ 2487540 w 4124976"/>
                <a:gd name="connsiteY8" fmla="*/ 2517044 h 3607791"/>
                <a:gd name="connsiteX9" fmla="*/ 2416031 w 4124976"/>
                <a:gd name="connsiteY9" fmla="*/ 1342114 h 3607791"/>
                <a:gd name="connsiteX10" fmla="*/ 1688269 w 4124976"/>
                <a:gd name="connsiteY10" fmla="*/ 1601453 h 3607791"/>
                <a:gd name="connsiteX11" fmla="*/ 960717 w 4124976"/>
                <a:gd name="connsiteY11" fmla="*/ 1871576 h 3607791"/>
                <a:gd name="connsiteX12" fmla="*/ 0 w 4124976"/>
                <a:gd name="connsiteY12" fmla="*/ 138079 h 3607791"/>
                <a:gd name="connsiteX13" fmla="*/ 158095 w 4124976"/>
                <a:gd name="connsiteY13" fmla="*/ 103423 h 3607791"/>
                <a:gd name="connsiteX14" fmla="*/ 482766 w 4124976"/>
                <a:gd name="connsiteY14" fmla="*/ 53691 h 3607791"/>
                <a:gd name="connsiteX15" fmla="*/ 716559 w 4124976"/>
                <a:gd name="connsiteY15" fmla="*/ 30762 h 3607791"/>
                <a:gd name="connsiteX16" fmla="*/ 1196604 w 4124976"/>
                <a:gd name="connsiteY16" fmla="*/ 7309 h 3607791"/>
                <a:gd name="connsiteX17" fmla="*/ 1797784 w 4124976"/>
                <a:gd name="connsiteY17" fmla="*/ 713 h 3607791"/>
                <a:gd name="connsiteX18" fmla="*/ 2330283 w 4124976"/>
                <a:gd name="connsiteY18" fmla="*/ 21339 h 3607791"/>
                <a:gd name="connsiteX19" fmla="*/ 2778079 w 4124976"/>
                <a:gd name="connsiteY19" fmla="*/ 52330 h 3607791"/>
                <a:gd name="connsiteX20" fmla="*/ 3266185 w 4124976"/>
                <a:gd name="connsiteY20" fmla="*/ 100491 h 3607791"/>
                <a:gd name="connsiteX21" fmla="*/ 3604049 w 4124976"/>
                <a:gd name="connsiteY21" fmla="*/ 135565 h 3607791"/>
                <a:gd name="connsiteX22" fmla="*/ 3088930 w 4124976"/>
                <a:gd name="connsiteY22" fmla="*/ 1901520 h 3607791"/>
                <a:gd name="connsiteX23" fmla="*/ 3230902 w 4124976"/>
                <a:gd name="connsiteY23" fmla="*/ 1905289 h 3607791"/>
                <a:gd name="connsiteX24" fmla="*/ 3377480 w 4124976"/>
                <a:gd name="connsiteY24" fmla="*/ 1905499 h 3607791"/>
                <a:gd name="connsiteX25" fmla="*/ 3518824 w 4124976"/>
                <a:gd name="connsiteY25" fmla="*/ 1905499 h 3607791"/>
                <a:gd name="connsiteX26" fmla="*/ 3660167 w 4124976"/>
                <a:gd name="connsiteY26" fmla="*/ 1905499 h 3607791"/>
                <a:gd name="connsiteX27" fmla="*/ 3801511 w 4124976"/>
                <a:gd name="connsiteY27" fmla="*/ 1905499 h 3607791"/>
                <a:gd name="connsiteX28" fmla="*/ 3948089 w 4124976"/>
                <a:gd name="connsiteY28" fmla="*/ 1905394 h 3607791"/>
                <a:gd name="connsiteX29" fmla="*/ 4098122 w 4124976"/>
                <a:gd name="connsiteY29" fmla="*/ 1905394 h 3607791"/>
                <a:gd name="connsiteX30" fmla="*/ 3616403 w 4124976"/>
                <a:gd name="connsiteY30" fmla="*/ 2685505 h 3607791"/>
                <a:gd name="connsiteX31" fmla="*/ 4013840 w 4124976"/>
                <a:gd name="connsiteY31" fmla="*/ 2734071 h 3607791"/>
                <a:gd name="connsiteX32" fmla="*/ 4124976 w 4124976"/>
                <a:gd name="connsiteY32" fmla="*/ 2747639 h 3607791"/>
                <a:gd name="connsiteX33" fmla="*/ 4124976 w 4124976"/>
                <a:gd name="connsiteY33" fmla="*/ 2858562 h 3607791"/>
                <a:gd name="connsiteX34" fmla="*/ 3859331 w 4124976"/>
                <a:gd name="connsiteY34" fmla="*/ 2810554 h 3607791"/>
                <a:gd name="connsiteX35" fmla="*/ 3484797 w 4124976"/>
                <a:gd name="connsiteY35" fmla="*/ 2744240 h 3607791"/>
                <a:gd name="connsiteX36" fmla="*/ 3484692 w 4124976"/>
                <a:gd name="connsiteY36" fmla="*/ 2744240 h 3607791"/>
                <a:gd name="connsiteX37" fmla="*/ 3690111 w 4124976"/>
                <a:gd name="connsiteY37" fmla="*/ 2384076 h 3607791"/>
                <a:gd name="connsiteX38" fmla="*/ 3891761 w 4124976"/>
                <a:gd name="connsiteY38" fmla="*/ 2028310 h 3607791"/>
                <a:gd name="connsiteX39" fmla="*/ 2920679 w 4124976"/>
                <a:gd name="connsiteY39" fmla="*/ 1941201 h 3607791"/>
                <a:gd name="connsiteX40" fmla="*/ 3412554 w 4124976"/>
                <a:gd name="connsiteY40" fmla="*/ 232202 h 3607791"/>
                <a:gd name="connsiteX41" fmla="*/ 3242105 w 4124976"/>
                <a:gd name="connsiteY41" fmla="*/ 207807 h 3607791"/>
                <a:gd name="connsiteX42" fmla="*/ 2778499 w 4124976"/>
                <a:gd name="connsiteY42" fmla="*/ 176922 h 3607791"/>
                <a:gd name="connsiteX43" fmla="*/ 2344207 w 4124976"/>
                <a:gd name="connsiteY43" fmla="*/ 172315 h 3607791"/>
                <a:gd name="connsiteX44" fmla="*/ 1863326 w 4124976"/>
                <a:gd name="connsiteY44" fmla="*/ 176607 h 3607791"/>
                <a:gd name="connsiteX45" fmla="*/ 1555197 w 4124976"/>
                <a:gd name="connsiteY45" fmla="*/ 186763 h 3607791"/>
                <a:gd name="connsiteX46" fmla="*/ 1127607 w 4124976"/>
                <a:gd name="connsiteY46" fmla="*/ 207912 h 3607791"/>
                <a:gd name="connsiteX47" fmla="*/ 721271 w 4124976"/>
                <a:gd name="connsiteY47" fmla="*/ 235029 h 3607791"/>
                <a:gd name="connsiteX48" fmla="*/ 497111 w 4124976"/>
                <a:gd name="connsiteY48" fmla="*/ 248849 h 3607791"/>
                <a:gd name="connsiteX49" fmla="*/ 263318 w 4124976"/>
                <a:gd name="connsiteY49" fmla="*/ 268952 h 3607791"/>
                <a:gd name="connsiteX50" fmla="*/ 1019034 w 4124976"/>
                <a:gd name="connsiteY50" fmla="*/ 1677988 h 3607791"/>
                <a:gd name="connsiteX51" fmla="*/ 1331351 w 4124976"/>
                <a:gd name="connsiteY51" fmla="*/ 1559259 h 3607791"/>
                <a:gd name="connsiteX52" fmla="*/ 1642620 w 4124976"/>
                <a:gd name="connsiteY52" fmla="*/ 1438437 h 3607791"/>
                <a:gd name="connsiteX53" fmla="*/ 1953576 w 4124976"/>
                <a:gd name="connsiteY53" fmla="*/ 1316463 h 3607791"/>
                <a:gd name="connsiteX54" fmla="*/ 2264846 w 4124976"/>
                <a:gd name="connsiteY54" fmla="*/ 1194698 h 3607791"/>
                <a:gd name="connsiteX55" fmla="*/ 2582188 w 4124976"/>
                <a:gd name="connsiteY55" fmla="*/ 1071154 h 3607791"/>
                <a:gd name="connsiteX56" fmla="*/ 2585119 w 4124976"/>
                <a:gd name="connsiteY56" fmla="*/ 1128424 h 3607791"/>
                <a:gd name="connsiteX57" fmla="*/ 2597788 w 4124976"/>
                <a:gd name="connsiteY57" fmla="*/ 1724370 h 3607791"/>
                <a:gd name="connsiteX58" fmla="*/ 2607944 w 4124976"/>
                <a:gd name="connsiteY58" fmla="*/ 2095317 h 3607791"/>
                <a:gd name="connsiteX59" fmla="*/ 2617471 w 4124976"/>
                <a:gd name="connsiteY59" fmla="*/ 2351096 h 3607791"/>
                <a:gd name="connsiteX60" fmla="*/ 2622706 w 4124976"/>
                <a:gd name="connsiteY60" fmla="*/ 2374026 h 3607791"/>
                <a:gd name="connsiteX61" fmla="*/ 3423025 w 4124976"/>
                <a:gd name="connsiteY61" fmla="*/ 2243989 h 3607791"/>
                <a:gd name="connsiteX62" fmla="*/ 3183474 w 4124976"/>
                <a:gd name="connsiteY62" fmla="*/ 3008919 h 3607791"/>
                <a:gd name="connsiteX63" fmla="*/ 4011537 w 4124976"/>
                <a:gd name="connsiteY63" fmla="*/ 3069330 h 36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124976" h="3607791">
                  <a:moveTo>
                    <a:pt x="3792004" y="3607791"/>
                  </a:moveTo>
                  <a:lnTo>
                    <a:pt x="3778283" y="3607791"/>
                  </a:lnTo>
                  <a:lnTo>
                    <a:pt x="3891552" y="3180520"/>
                  </a:lnTo>
                  <a:cubicBezTo>
                    <a:pt x="3868309" y="3177065"/>
                    <a:pt x="3848207" y="3171831"/>
                    <a:pt x="3828000" y="3171411"/>
                  </a:cubicBezTo>
                  <a:cubicBezTo>
                    <a:pt x="3730315" y="3169108"/>
                    <a:pt x="3632632" y="3168480"/>
                    <a:pt x="3535052" y="3166490"/>
                  </a:cubicBezTo>
                  <a:cubicBezTo>
                    <a:pt x="3399153" y="3163664"/>
                    <a:pt x="3263359" y="3160418"/>
                    <a:pt x="3127459" y="3156335"/>
                  </a:cubicBezTo>
                  <a:cubicBezTo>
                    <a:pt x="3096469" y="3155392"/>
                    <a:pt x="3065688" y="3150367"/>
                    <a:pt x="3029985" y="3146703"/>
                  </a:cubicBezTo>
                  <a:cubicBezTo>
                    <a:pt x="3116885" y="2890505"/>
                    <a:pt x="3203157" y="2636401"/>
                    <a:pt x="3292046" y="2374235"/>
                  </a:cubicBezTo>
                  <a:cubicBezTo>
                    <a:pt x="3019411" y="2422606"/>
                    <a:pt x="2755255" y="2469511"/>
                    <a:pt x="2487540" y="2517044"/>
                  </a:cubicBezTo>
                  <a:cubicBezTo>
                    <a:pt x="2463564" y="2122644"/>
                    <a:pt x="2439798" y="1732431"/>
                    <a:pt x="2416031" y="1342114"/>
                  </a:cubicBezTo>
                  <a:cubicBezTo>
                    <a:pt x="2371639" y="1345360"/>
                    <a:pt x="1968025" y="1493090"/>
                    <a:pt x="1688269" y="1601453"/>
                  </a:cubicBezTo>
                  <a:cubicBezTo>
                    <a:pt x="1448404" y="1694426"/>
                    <a:pt x="1206026" y="1780802"/>
                    <a:pt x="960717" y="1871576"/>
                  </a:cubicBezTo>
                  <a:cubicBezTo>
                    <a:pt x="640966" y="1294267"/>
                    <a:pt x="322054" y="718948"/>
                    <a:pt x="0" y="138079"/>
                  </a:cubicBezTo>
                  <a:cubicBezTo>
                    <a:pt x="54862" y="125933"/>
                    <a:pt x="106060" y="112218"/>
                    <a:pt x="158095" y="103423"/>
                  </a:cubicBezTo>
                  <a:cubicBezTo>
                    <a:pt x="266040" y="85310"/>
                    <a:pt x="374298" y="68244"/>
                    <a:pt x="482766" y="53691"/>
                  </a:cubicBezTo>
                  <a:cubicBezTo>
                    <a:pt x="560348" y="43326"/>
                    <a:pt x="638454" y="35369"/>
                    <a:pt x="716559" y="30762"/>
                  </a:cubicBezTo>
                  <a:cubicBezTo>
                    <a:pt x="876434" y="21129"/>
                    <a:pt x="1036518" y="11602"/>
                    <a:pt x="1196604" y="7309"/>
                  </a:cubicBezTo>
                  <a:cubicBezTo>
                    <a:pt x="1396893" y="1970"/>
                    <a:pt x="1597391" y="-1590"/>
                    <a:pt x="1797784" y="713"/>
                  </a:cubicBezTo>
                  <a:cubicBezTo>
                    <a:pt x="1975354" y="2703"/>
                    <a:pt x="2152922" y="12126"/>
                    <a:pt x="2330283" y="21339"/>
                  </a:cubicBezTo>
                  <a:cubicBezTo>
                    <a:pt x="2479687" y="29191"/>
                    <a:pt x="2628989" y="39557"/>
                    <a:pt x="2778079" y="52330"/>
                  </a:cubicBezTo>
                  <a:cubicBezTo>
                    <a:pt x="2940991" y="66255"/>
                    <a:pt x="3103484" y="84053"/>
                    <a:pt x="3266185" y="100491"/>
                  </a:cubicBezTo>
                  <a:cubicBezTo>
                    <a:pt x="3376643" y="111694"/>
                    <a:pt x="3487100" y="123421"/>
                    <a:pt x="3604049" y="135565"/>
                  </a:cubicBezTo>
                  <a:cubicBezTo>
                    <a:pt x="3431714" y="726485"/>
                    <a:pt x="3261055" y="1311543"/>
                    <a:pt x="3088930" y="1901520"/>
                  </a:cubicBezTo>
                  <a:cubicBezTo>
                    <a:pt x="3137929" y="1908849"/>
                    <a:pt x="3184625" y="1904556"/>
                    <a:pt x="3230902" y="1905289"/>
                  </a:cubicBezTo>
                  <a:cubicBezTo>
                    <a:pt x="3279691" y="1906022"/>
                    <a:pt x="3328586" y="1905499"/>
                    <a:pt x="3377480" y="1905499"/>
                  </a:cubicBezTo>
                  <a:cubicBezTo>
                    <a:pt x="3424595" y="1905499"/>
                    <a:pt x="3471709" y="1905499"/>
                    <a:pt x="3518824" y="1905499"/>
                  </a:cubicBezTo>
                  <a:lnTo>
                    <a:pt x="3660167" y="1905499"/>
                  </a:lnTo>
                  <a:cubicBezTo>
                    <a:pt x="3707282" y="1905499"/>
                    <a:pt x="3754397" y="1905499"/>
                    <a:pt x="3801511" y="1905499"/>
                  </a:cubicBezTo>
                  <a:cubicBezTo>
                    <a:pt x="3850405" y="1905499"/>
                    <a:pt x="3899195" y="1905499"/>
                    <a:pt x="3948089" y="1905394"/>
                  </a:cubicBezTo>
                  <a:cubicBezTo>
                    <a:pt x="3994994" y="1905394"/>
                    <a:pt x="4041795" y="1905394"/>
                    <a:pt x="4098122" y="1905394"/>
                  </a:cubicBezTo>
                  <a:cubicBezTo>
                    <a:pt x="3936049" y="2167873"/>
                    <a:pt x="3778373" y="2423234"/>
                    <a:pt x="3616403" y="2685505"/>
                  </a:cubicBezTo>
                  <a:cubicBezTo>
                    <a:pt x="3750418" y="2701890"/>
                    <a:pt x="3882364" y="2718013"/>
                    <a:pt x="4013840" y="2734071"/>
                  </a:cubicBezTo>
                  <a:lnTo>
                    <a:pt x="4124976" y="2747639"/>
                  </a:lnTo>
                  <a:lnTo>
                    <a:pt x="4124976" y="2858562"/>
                  </a:lnTo>
                  <a:lnTo>
                    <a:pt x="3859331" y="2810554"/>
                  </a:lnTo>
                  <a:cubicBezTo>
                    <a:pt x="3735472" y="2788894"/>
                    <a:pt x="3610854" y="2767326"/>
                    <a:pt x="3484797" y="2744240"/>
                  </a:cubicBezTo>
                  <a:lnTo>
                    <a:pt x="3484692" y="2744240"/>
                  </a:lnTo>
                  <a:cubicBezTo>
                    <a:pt x="3555678" y="2619858"/>
                    <a:pt x="3622999" y="2502072"/>
                    <a:pt x="3690111" y="2384076"/>
                  </a:cubicBezTo>
                  <a:cubicBezTo>
                    <a:pt x="3756071" y="2267966"/>
                    <a:pt x="3821823" y="2151750"/>
                    <a:pt x="3891761" y="2028310"/>
                  </a:cubicBezTo>
                  <a:cubicBezTo>
                    <a:pt x="3563530" y="1994283"/>
                    <a:pt x="3242943" y="1973971"/>
                    <a:pt x="2920679" y="1941201"/>
                  </a:cubicBezTo>
                  <a:cubicBezTo>
                    <a:pt x="3085161" y="1369755"/>
                    <a:pt x="3248491" y="802497"/>
                    <a:pt x="3412554" y="232202"/>
                  </a:cubicBezTo>
                  <a:cubicBezTo>
                    <a:pt x="3351724" y="223303"/>
                    <a:pt x="3297177" y="212101"/>
                    <a:pt x="3242105" y="207807"/>
                  </a:cubicBezTo>
                  <a:cubicBezTo>
                    <a:pt x="3087674" y="195663"/>
                    <a:pt x="2933139" y="183099"/>
                    <a:pt x="2778499" y="176922"/>
                  </a:cubicBezTo>
                  <a:cubicBezTo>
                    <a:pt x="2633909" y="171163"/>
                    <a:pt x="2489006" y="172210"/>
                    <a:pt x="2344207" y="172315"/>
                  </a:cubicBezTo>
                  <a:cubicBezTo>
                    <a:pt x="2183913" y="172420"/>
                    <a:pt x="2023620" y="173990"/>
                    <a:pt x="1863326" y="176607"/>
                  </a:cubicBezTo>
                  <a:cubicBezTo>
                    <a:pt x="1760616" y="178283"/>
                    <a:pt x="1657906" y="182261"/>
                    <a:pt x="1555197" y="186763"/>
                  </a:cubicBezTo>
                  <a:cubicBezTo>
                    <a:pt x="1412597" y="192941"/>
                    <a:pt x="1270102" y="199642"/>
                    <a:pt x="1127607" y="207912"/>
                  </a:cubicBezTo>
                  <a:cubicBezTo>
                    <a:pt x="992127" y="215765"/>
                    <a:pt x="856751" y="226130"/>
                    <a:pt x="721271" y="235029"/>
                  </a:cubicBezTo>
                  <a:cubicBezTo>
                    <a:pt x="646621" y="239951"/>
                    <a:pt x="571761" y="243301"/>
                    <a:pt x="497111" y="248849"/>
                  </a:cubicBezTo>
                  <a:cubicBezTo>
                    <a:pt x="420995" y="254504"/>
                    <a:pt x="344983" y="261833"/>
                    <a:pt x="263318" y="268952"/>
                  </a:cubicBezTo>
                  <a:cubicBezTo>
                    <a:pt x="516270" y="740620"/>
                    <a:pt x="766186" y="1206634"/>
                    <a:pt x="1019034" y="1677988"/>
                  </a:cubicBezTo>
                  <a:cubicBezTo>
                    <a:pt x="1127084" y="1643752"/>
                    <a:pt x="1227803" y="1597579"/>
                    <a:pt x="1331351" y="1559259"/>
                  </a:cubicBezTo>
                  <a:cubicBezTo>
                    <a:pt x="1435736" y="1520626"/>
                    <a:pt x="1538969" y="1478956"/>
                    <a:pt x="1642620" y="1438437"/>
                  </a:cubicBezTo>
                  <a:cubicBezTo>
                    <a:pt x="1746273" y="1397919"/>
                    <a:pt x="1849924" y="1357086"/>
                    <a:pt x="1953576" y="1316463"/>
                  </a:cubicBezTo>
                  <a:cubicBezTo>
                    <a:pt x="2057333" y="1275840"/>
                    <a:pt x="2161089" y="1235217"/>
                    <a:pt x="2264846" y="1194698"/>
                  </a:cubicBezTo>
                  <a:cubicBezTo>
                    <a:pt x="2368184" y="1154389"/>
                    <a:pt x="2471522" y="1114290"/>
                    <a:pt x="2582188" y="1071154"/>
                  </a:cubicBezTo>
                  <a:cubicBezTo>
                    <a:pt x="2583444" y="1095130"/>
                    <a:pt x="2584701" y="1111777"/>
                    <a:pt x="2585119" y="1128424"/>
                  </a:cubicBezTo>
                  <a:cubicBezTo>
                    <a:pt x="2589413" y="1327038"/>
                    <a:pt x="2593181" y="1525756"/>
                    <a:pt x="2597788" y="1724370"/>
                  </a:cubicBezTo>
                  <a:cubicBezTo>
                    <a:pt x="2600615" y="1848019"/>
                    <a:pt x="2604174" y="1971668"/>
                    <a:pt x="2607944" y="2095317"/>
                  </a:cubicBezTo>
                  <a:cubicBezTo>
                    <a:pt x="2610561" y="2180542"/>
                    <a:pt x="2614121" y="2265872"/>
                    <a:pt x="2617471" y="2351096"/>
                  </a:cubicBezTo>
                  <a:cubicBezTo>
                    <a:pt x="2617786" y="2357692"/>
                    <a:pt x="2620403" y="2364080"/>
                    <a:pt x="2622706" y="2374026"/>
                  </a:cubicBezTo>
                  <a:cubicBezTo>
                    <a:pt x="2887908" y="2330890"/>
                    <a:pt x="3151331" y="2288067"/>
                    <a:pt x="3423025" y="2243989"/>
                  </a:cubicBezTo>
                  <a:cubicBezTo>
                    <a:pt x="3341883" y="2503223"/>
                    <a:pt x="3263254" y="2754082"/>
                    <a:pt x="3183474" y="3008919"/>
                  </a:cubicBezTo>
                  <a:cubicBezTo>
                    <a:pt x="3461030" y="3029125"/>
                    <a:pt x="3732933" y="3049018"/>
                    <a:pt x="4011537" y="3069330"/>
                  </a:cubicBezTo>
                  <a:close/>
                </a:path>
              </a:pathLst>
            </a:custGeom>
            <a:solidFill>
              <a:schemeClr val="tx1">
                <a:alpha val="5000"/>
              </a:schemeClr>
            </a:solidFill>
            <a:ln w="0" cap="flat">
              <a:noFill/>
              <a:prstDash val="solid"/>
              <a:miter/>
            </a:ln>
          </p:spPr>
          <p:txBody>
            <a:bodyPr wrap="square" rtlCol="0" anchor="ctr">
              <a:noAutofit/>
            </a:bodyPr>
            <a:lstStyle/>
            <a:p>
              <a:endParaRPr lang="en-US"/>
            </a:p>
          </p:txBody>
        </p:sp>
        <p:sp>
          <p:nvSpPr>
            <p:cNvPr id="43" name="Freeform: Shape 42">
              <a:extLst>
                <a:ext uri="{FF2B5EF4-FFF2-40B4-BE49-F238E27FC236}">
                  <a16:creationId xmlns:a16="http://schemas.microsoft.com/office/drawing/2014/main" id="{F0B37E78-2B77-1192-E560-6BF8BF3672D3}"/>
                </a:ext>
              </a:extLst>
            </p:cNvPr>
            <p:cNvSpPr/>
            <p:nvPr/>
          </p:nvSpPr>
          <p:spPr>
            <a:xfrm>
              <a:off x="7982396" y="3381104"/>
              <a:ext cx="4209605" cy="3476897"/>
            </a:xfrm>
            <a:custGeom>
              <a:avLst/>
              <a:gdLst>
                <a:gd name="connsiteX0" fmla="*/ 4209605 w 4209605"/>
                <a:gd name="connsiteY0" fmla="*/ 3006662 h 3476897"/>
                <a:gd name="connsiteX1" fmla="*/ 4209605 w 4209605"/>
                <a:gd name="connsiteY1" fmla="*/ 3206484 h 3476897"/>
                <a:gd name="connsiteX2" fmla="*/ 4175600 w 4209605"/>
                <a:gd name="connsiteY2" fmla="*/ 3279042 h 3476897"/>
                <a:gd name="connsiteX3" fmla="*/ 4197377 w 4209605"/>
                <a:gd name="connsiteY3" fmla="*/ 3083569 h 3476897"/>
                <a:gd name="connsiteX4" fmla="*/ 1797784 w 4209605"/>
                <a:gd name="connsiteY4" fmla="*/ 713 h 3476897"/>
                <a:gd name="connsiteX5" fmla="*/ 2330283 w 4209605"/>
                <a:gd name="connsiteY5" fmla="*/ 21339 h 3476897"/>
                <a:gd name="connsiteX6" fmla="*/ 2778079 w 4209605"/>
                <a:gd name="connsiteY6" fmla="*/ 52330 h 3476897"/>
                <a:gd name="connsiteX7" fmla="*/ 3266185 w 4209605"/>
                <a:gd name="connsiteY7" fmla="*/ 100491 h 3476897"/>
                <a:gd name="connsiteX8" fmla="*/ 3604049 w 4209605"/>
                <a:gd name="connsiteY8" fmla="*/ 135565 h 3476897"/>
                <a:gd name="connsiteX9" fmla="*/ 3088930 w 4209605"/>
                <a:gd name="connsiteY9" fmla="*/ 1901520 h 3476897"/>
                <a:gd name="connsiteX10" fmla="*/ 3230902 w 4209605"/>
                <a:gd name="connsiteY10" fmla="*/ 1905289 h 3476897"/>
                <a:gd name="connsiteX11" fmla="*/ 3377480 w 4209605"/>
                <a:gd name="connsiteY11" fmla="*/ 1905499 h 3476897"/>
                <a:gd name="connsiteX12" fmla="*/ 3518824 w 4209605"/>
                <a:gd name="connsiteY12" fmla="*/ 1905499 h 3476897"/>
                <a:gd name="connsiteX13" fmla="*/ 3660167 w 4209605"/>
                <a:gd name="connsiteY13" fmla="*/ 1905499 h 3476897"/>
                <a:gd name="connsiteX14" fmla="*/ 3801511 w 4209605"/>
                <a:gd name="connsiteY14" fmla="*/ 1905499 h 3476897"/>
                <a:gd name="connsiteX15" fmla="*/ 3948089 w 4209605"/>
                <a:gd name="connsiteY15" fmla="*/ 1905394 h 3476897"/>
                <a:gd name="connsiteX16" fmla="*/ 4098123 w 4209605"/>
                <a:gd name="connsiteY16" fmla="*/ 1905394 h 3476897"/>
                <a:gd name="connsiteX17" fmla="*/ 3616403 w 4209605"/>
                <a:gd name="connsiteY17" fmla="*/ 2685505 h 3476897"/>
                <a:gd name="connsiteX18" fmla="*/ 4013840 w 4209605"/>
                <a:gd name="connsiteY18" fmla="*/ 2734072 h 3476897"/>
                <a:gd name="connsiteX19" fmla="*/ 4209605 w 4209605"/>
                <a:gd name="connsiteY19" fmla="*/ 2757971 h 3476897"/>
                <a:gd name="connsiteX20" fmla="*/ 4209605 w 4209605"/>
                <a:gd name="connsiteY20" fmla="*/ 2873857 h 3476897"/>
                <a:gd name="connsiteX21" fmla="*/ 3859331 w 4209605"/>
                <a:gd name="connsiteY21" fmla="*/ 2810554 h 3476897"/>
                <a:gd name="connsiteX22" fmla="*/ 3484797 w 4209605"/>
                <a:gd name="connsiteY22" fmla="*/ 2744241 h 3476897"/>
                <a:gd name="connsiteX23" fmla="*/ 3484692 w 4209605"/>
                <a:gd name="connsiteY23" fmla="*/ 2744241 h 3476897"/>
                <a:gd name="connsiteX24" fmla="*/ 3690111 w 4209605"/>
                <a:gd name="connsiteY24" fmla="*/ 2384076 h 3476897"/>
                <a:gd name="connsiteX25" fmla="*/ 3891761 w 4209605"/>
                <a:gd name="connsiteY25" fmla="*/ 2028310 h 3476897"/>
                <a:gd name="connsiteX26" fmla="*/ 2920679 w 4209605"/>
                <a:gd name="connsiteY26" fmla="*/ 1941201 h 3476897"/>
                <a:gd name="connsiteX27" fmla="*/ 3412554 w 4209605"/>
                <a:gd name="connsiteY27" fmla="*/ 232202 h 3476897"/>
                <a:gd name="connsiteX28" fmla="*/ 3242105 w 4209605"/>
                <a:gd name="connsiteY28" fmla="*/ 207808 h 3476897"/>
                <a:gd name="connsiteX29" fmla="*/ 2778499 w 4209605"/>
                <a:gd name="connsiteY29" fmla="*/ 176922 h 3476897"/>
                <a:gd name="connsiteX30" fmla="*/ 2344207 w 4209605"/>
                <a:gd name="connsiteY30" fmla="*/ 172315 h 3476897"/>
                <a:gd name="connsiteX31" fmla="*/ 1863326 w 4209605"/>
                <a:gd name="connsiteY31" fmla="*/ 176607 h 3476897"/>
                <a:gd name="connsiteX32" fmla="*/ 1555196 w 4209605"/>
                <a:gd name="connsiteY32" fmla="*/ 186763 h 3476897"/>
                <a:gd name="connsiteX33" fmla="*/ 1127607 w 4209605"/>
                <a:gd name="connsiteY33" fmla="*/ 207912 h 3476897"/>
                <a:gd name="connsiteX34" fmla="*/ 721271 w 4209605"/>
                <a:gd name="connsiteY34" fmla="*/ 235029 h 3476897"/>
                <a:gd name="connsiteX35" fmla="*/ 497110 w 4209605"/>
                <a:gd name="connsiteY35" fmla="*/ 248849 h 3476897"/>
                <a:gd name="connsiteX36" fmla="*/ 263318 w 4209605"/>
                <a:gd name="connsiteY36" fmla="*/ 268952 h 3476897"/>
                <a:gd name="connsiteX37" fmla="*/ 1019034 w 4209605"/>
                <a:gd name="connsiteY37" fmla="*/ 1677988 h 3476897"/>
                <a:gd name="connsiteX38" fmla="*/ 1331351 w 4209605"/>
                <a:gd name="connsiteY38" fmla="*/ 1559260 h 3476897"/>
                <a:gd name="connsiteX39" fmla="*/ 1642620 w 4209605"/>
                <a:gd name="connsiteY39" fmla="*/ 1438437 h 3476897"/>
                <a:gd name="connsiteX40" fmla="*/ 1953576 w 4209605"/>
                <a:gd name="connsiteY40" fmla="*/ 1316463 h 3476897"/>
                <a:gd name="connsiteX41" fmla="*/ 2264846 w 4209605"/>
                <a:gd name="connsiteY41" fmla="*/ 1194698 h 3476897"/>
                <a:gd name="connsiteX42" fmla="*/ 2582188 w 4209605"/>
                <a:gd name="connsiteY42" fmla="*/ 1071154 h 3476897"/>
                <a:gd name="connsiteX43" fmla="*/ 2585119 w 4209605"/>
                <a:gd name="connsiteY43" fmla="*/ 1128424 h 3476897"/>
                <a:gd name="connsiteX44" fmla="*/ 2597788 w 4209605"/>
                <a:gd name="connsiteY44" fmla="*/ 1724370 h 3476897"/>
                <a:gd name="connsiteX45" fmla="*/ 2607943 w 4209605"/>
                <a:gd name="connsiteY45" fmla="*/ 2095318 h 3476897"/>
                <a:gd name="connsiteX46" fmla="*/ 2617471 w 4209605"/>
                <a:gd name="connsiteY46" fmla="*/ 2351096 h 3476897"/>
                <a:gd name="connsiteX47" fmla="*/ 2622706 w 4209605"/>
                <a:gd name="connsiteY47" fmla="*/ 2374026 h 3476897"/>
                <a:gd name="connsiteX48" fmla="*/ 3423025 w 4209605"/>
                <a:gd name="connsiteY48" fmla="*/ 2243990 h 3476897"/>
                <a:gd name="connsiteX49" fmla="*/ 3183474 w 4209605"/>
                <a:gd name="connsiteY49" fmla="*/ 3008919 h 3476897"/>
                <a:gd name="connsiteX50" fmla="*/ 4011537 w 4209605"/>
                <a:gd name="connsiteY50" fmla="*/ 3069330 h 3476897"/>
                <a:gd name="connsiteX51" fmla="*/ 3845371 w 4209605"/>
                <a:gd name="connsiteY51" fmla="*/ 3476897 h 3476897"/>
                <a:gd name="connsiteX52" fmla="*/ 3812983 w 4209605"/>
                <a:gd name="connsiteY52" fmla="*/ 3476897 h 3476897"/>
                <a:gd name="connsiteX53" fmla="*/ 3891553 w 4209605"/>
                <a:gd name="connsiteY53" fmla="*/ 3180520 h 3476897"/>
                <a:gd name="connsiteX54" fmla="*/ 3828000 w 4209605"/>
                <a:gd name="connsiteY54" fmla="*/ 3171411 h 3476897"/>
                <a:gd name="connsiteX55" fmla="*/ 3535052 w 4209605"/>
                <a:gd name="connsiteY55" fmla="*/ 3166490 h 3476897"/>
                <a:gd name="connsiteX56" fmla="*/ 3127459 w 4209605"/>
                <a:gd name="connsiteY56" fmla="*/ 3156335 h 3476897"/>
                <a:gd name="connsiteX57" fmla="*/ 3029985 w 4209605"/>
                <a:gd name="connsiteY57" fmla="*/ 3146703 h 3476897"/>
                <a:gd name="connsiteX58" fmla="*/ 3292046 w 4209605"/>
                <a:gd name="connsiteY58" fmla="*/ 2374235 h 3476897"/>
                <a:gd name="connsiteX59" fmla="*/ 2487540 w 4209605"/>
                <a:gd name="connsiteY59" fmla="*/ 2517044 h 3476897"/>
                <a:gd name="connsiteX60" fmla="*/ 2416031 w 4209605"/>
                <a:gd name="connsiteY60" fmla="*/ 1342114 h 3476897"/>
                <a:gd name="connsiteX61" fmla="*/ 1688269 w 4209605"/>
                <a:gd name="connsiteY61" fmla="*/ 1601453 h 3476897"/>
                <a:gd name="connsiteX62" fmla="*/ 960717 w 4209605"/>
                <a:gd name="connsiteY62" fmla="*/ 1871576 h 3476897"/>
                <a:gd name="connsiteX63" fmla="*/ 0 w 4209605"/>
                <a:gd name="connsiteY63" fmla="*/ 138079 h 3476897"/>
                <a:gd name="connsiteX64" fmla="*/ 158095 w 4209605"/>
                <a:gd name="connsiteY64" fmla="*/ 103423 h 3476897"/>
                <a:gd name="connsiteX65" fmla="*/ 482766 w 4209605"/>
                <a:gd name="connsiteY65" fmla="*/ 53691 h 3476897"/>
                <a:gd name="connsiteX66" fmla="*/ 716559 w 4209605"/>
                <a:gd name="connsiteY66" fmla="*/ 30762 h 3476897"/>
                <a:gd name="connsiteX67" fmla="*/ 1196604 w 4209605"/>
                <a:gd name="connsiteY67" fmla="*/ 7309 h 3476897"/>
                <a:gd name="connsiteX68" fmla="*/ 1797784 w 4209605"/>
                <a:gd name="connsiteY68" fmla="*/ 713 h 347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209605" h="3476897">
                  <a:moveTo>
                    <a:pt x="4209605" y="3006662"/>
                  </a:moveTo>
                  <a:lnTo>
                    <a:pt x="4209605" y="3206484"/>
                  </a:lnTo>
                  <a:lnTo>
                    <a:pt x="4175600" y="3279042"/>
                  </a:lnTo>
                  <a:cubicBezTo>
                    <a:pt x="4173192" y="3212244"/>
                    <a:pt x="4186384" y="3148064"/>
                    <a:pt x="4197377" y="3083569"/>
                  </a:cubicBezTo>
                  <a:close/>
                  <a:moveTo>
                    <a:pt x="1797784" y="713"/>
                  </a:moveTo>
                  <a:cubicBezTo>
                    <a:pt x="1975354" y="2703"/>
                    <a:pt x="2152923" y="12126"/>
                    <a:pt x="2330283" y="21339"/>
                  </a:cubicBezTo>
                  <a:cubicBezTo>
                    <a:pt x="2479687" y="29191"/>
                    <a:pt x="2628989" y="39557"/>
                    <a:pt x="2778079" y="52330"/>
                  </a:cubicBezTo>
                  <a:cubicBezTo>
                    <a:pt x="2940991" y="66255"/>
                    <a:pt x="3103484" y="84053"/>
                    <a:pt x="3266185" y="100491"/>
                  </a:cubicBezTo>
                  <a:cubicBezTo>
                    <a:pt x="3376643" y="111694"/>
                    <a:pt x="3487101" y="123421"/>
                    <a:pt x="3604049" y="135565"/>
                  </a:cubicBezTo>
                  <a:cubicBezTo>
                    <a:pt x="3431714" y="726485"/>
                    <a:pt x="3261055" y="1311543"/>
                    <a:pt x="3088930" y="1901520"/>
                  </a:cubicBezTo>
                  <a:cubicBezTo>
                    <a:pt x="3137929" y="1908849"/>
                    <a:pt x="3184625" y="1904556"/>
                    <a:pt x="3230902" y="1905289"/>
                  </a:cubicBezTo>
                  <a:cubicBezTo>
                    <a:pt x="3279691" y="1906022"/>
                    <a:pt x="3328586" y="1905499"/>
                    <a:pt x="3377480" y="1905499"/>
                  </a:cubicBezTo>
                  <a:cubicBezTo>
                    <a:pt x="3424595" y="1905499"/>
                    <a:pt x="3471709" y="1905499"/>
                    <a:pt x="3518824" y="1905499"/>
                  </a:cubicBezTo>
                  <a:lnTo>
                    <a:pt x="3660167" y="1905499"/>
                  </a:lnTo>
                  <a:cubicBezTo>
                    <a:pt x="3707282" y="1905499"/>
                    <a:pt x="3754397" y="1905499"/>
                    <a:pt x="3801511" y="1905499"/>
                  </a:cubicBezTo>
                  <a:cubicBezTo>
                    <a:pt x="3850405" y="1905499"/>
                    <a:pt x="3899195" y="1905499"/>
                    <a:pt x="3948089" y="1905394"/>
                  </a:cubicBezTo>
                  <a:cubicBezTo>
                    <a:pt x="3994994" y="1905394"/>
                    <a:pt x="4041795" y="1905394"/>
                    <a:pt x="4098123" y="1905394"/>
                  </a:cubicBezTo>
                  <a:cubicBezTo>
                    <a:pt x="3936049" y="2167874"/>
                    <a:pt x="3778373" y="2423234"/>
                    <a:pt x="3616403" y="2685505"/>
                  </a:cubicBezTo>
                  <a:cubicBezTo>
                    <a:pt x="3750418" y="2701890"/>
                    <a:pt x="3882365" y="2718014"/>
                    <a:pt x="4013840" y="2734072"/>
                  </a:cubicBezTo>
                  <a:lnTo>
                    <a:pt x="4209605" y="2757971"/>
                  </a:lnTo>
                  <a:lnTo>
                    <a:pt x="4209605" y="2873857"/>
                  </a:lnTo>
                  <a:lnTo>
                    <a:pt x="3859331" y="2810554"/>
                  </a:lnTo>
                  <a:cubicBezTo>
                    <a:pt x="3735472" y="2788895"/>
                    <a:pt x="3610854" y="2767327"/>
                    <a:pt x="3484797" y="2744241"/>
                  </a:cubicBezTo>
                  <a:lnTo>
                    <a:pt x="3484692" y="2744241"/>
                  </a:lnTo>
                  <a:cubicBezTo>
                    <a:pt x="3555678" y="2619858"/>
                    <a:pt x="3622999" y="2502072"/>
                    <a:pt x="3690111" y="2384076"/>
                  </a:cubicBezTo>
                  <a:cubicBezTo>
                    <a:pt x="3756071" y="2267966"/>
                    <a:pt x="3821823" y="2151750"/>
                    <a:pt x="3891761" y="2028310"/>
                  </a:cubicBezTo>
                  <a:cubicBezTo>
                    <a:pt x="3563530" y="1994284"/>
                    <a:pt x="3242943" y="1973971"/>
                    <a:pt x="2920679" y="1941201"/>
                  </a:cubicBezTo>
                  <a:cubicBezTo>
                    <a:pt x="3085161" y="1369755"/>
                    <a:pt x="3248491" y="802497"/>
                    <a:pt x="3412554" y="232202"/>
                  </a:cubicBezTo>
                  <a:cubicBezTo>
                    <a:pt x="3351724" y="223303"/>
                    <a:pt x="3297177" y="212101"/>
                    <a:pt x="3242105" y="207808"/>
                  </a:cubicBezTo>
                  <a:cubicBezTo>
                    <a:pt x="3087674" y="195663"/>
                    <a:pt x="2933139" y="183099"/>
                    <a:pt x="2778499" y="176922"/>
                  </a:cubicBezTo>
                  <a:cubicBezTo>
                    <a:pt x="2633909" y="171163"/>
                    <a:pt x="2489006" y="172210"/>
                    <a:pt x="2344207" y="172315"/>
                  </a:cubicBezTo>
                  <a:cubicBezTo>
                    <a:pt x="2183913" y="172420"/>
                    <a:pt x="2023620" y="173990"/>
                    <a:pt x="1863326" y="176607"/>
                  </a:cubicBezTo>
                  <a:cubicBezTo>
                    <a:pt x="1760616" y="178283"/>
                    <a:pt x="1657906" y="182261"/>
                    <a:pt x="1555196" y="186763"/>
                  </a:cubicBezTo>
                  <a:cubicBezTo>
                    <a:pt x="1412597" y="192941"/>
                    <a:pt x="1270101" y="199642"/>
                    <a:pt x="1127607" y="207912"/>
                  </a:cubicBezTo>
                  <a:cubicBezTo>
                    <a:pt x="992127" y="215765"/>
                    <a:pt x="856751" y="226130"/>
                    <a:pt x="721271" y="235029"/>
                  </a:cubicBezTo>
                  <a:cubicBezTo>
                    <a:pt x="646620" y="239951"/>
                    <a:pt x="571761" y="243301"/>
                    <a:pt x="497110" y="248849"/>
                  </a:cubicBezTo>
                  <a:cubicBezTo>
                    <a:pt x="420994" y="254504"/>
                    <a:pt x="344983" y="261833"/>
                    <a:pt x="263318" y="268952"/>
                  </a:cubicBezTo>
                  <a:cubicBezTo>
                    <a:pt x="516270" y="740620"/>
                    <a:pt x="766186" y="1206634"/>
                    <a:pt x="1019034" y="1677988"/>
                  </a:cubicBezTo>
                  <a:cubicBezTo>
                    <a:pt x="1127084" y="1643752"/>
                    <a:pt x="1227803" y="1597579"/>
                    <a:pt x="1331351" y="1559260"/>
                  </a:cubicBezTo>
                  <a:cubicBezTo>
                    <a:pt x="1435735" y="1520626"/>
                    <a:pt x="1538969" y="1478956"/>
                    <a:pt x="1642620" y="1438437"/>
                  </a:cubicBezTo>
                  <a:cubicBezTo>
                    <a:pt x="1746273" y="1397919"/>
                    <a:pt x="1849924" y="1357086"/>
                    <a:pt x="1953576" y="1316463"/>
                  </a:cubicBezTo>
                  <a:cubicBezTo>
                    <a:pt x="2057333" y="1275840"/>
                    <a:pt x="2161089" y="1235217"/>
                    <a:pt x="2264846" y="1194698"/>
                  </a:cubicBezTo>
                  <a:cubicBezTo>
                    <a:pt x="2368184" y="1154389"/>
                    <a:pt x="2471522" y="1114290"/>
                    <a:pt x="2582188" y="1071154"/>
                  </a:cubicBezTo>
                  <a:cubicBezTo>
                    <a:pt x="2583444" y="1095130"/>
                    <a:pt x="2584701" y="1111777"/>
                    <a:pt x="2585119" y="1128424"/>
                  </a:cubicBezTo>
                  <a:cubicBezTo>
                    <a:pt x="2589413" y="1327038"/>
                    <a:pt x="2593181" y="1525756"/>
                    <a:pt x="2597788" y="1724370"/>
                  </a:cubicBezTo>
                  <a:cubicBezTo>
                    <a:pt x="2600615" y="1848019"/>
                    <a:pt x="2604175" y="1971668"/>
                    <a:pt x="2607943" y="2095318"/>
                  </a:cubicBezTo>
                  <a:cubicBezTo>
                    <a:pt x="2610561" y="2180542"/>
                    <a:pt x="2614121" y="2265872"/>
                    <a:pt x="2617471" y="2351096"/>
                  </a:cubicBezTo>
                  <a:cubicBezTo>
                    <a:pt x="2617786" y="2357692"/>
                    <a:pt x="2620403" y="2364080"/>
                    <a:pt x="2622706" y="2374026"/>
                  </a:cubicBezTo>
                  <a:cubicBezTo>
                    <a:pt x="2887908" y="2330890"/>
                    <a:pt x="3151331" y="2288067"/>
                    <a:pt x="3423025" y="2243990"/>
                  </a:cubicBezTo>
                  <a:cubicBezTo>
                    <a:pt x="3341883" y="2503224"/>
                    <a:pt x="3263254" y="2754082"/>
                    <a:pt x="3183474" y="3008919"/>
                  </a:cubicBezTo>
                  <a:cubicBezTo>
                    <a:pt x="3461030" y="3029126"/>
                    <a:pt x="3732933" y="3049019"/>
                    <a:pt x="4011537" y="3069330"/>
                  </a:cubicBezTo>
                  <a:lnTo>
                    <a:pt x="3845371" y="3476897"/>
                  </a:lnTo>
                  <a:lnTo>
                    <a:pt x="3812983" y="3476897"/>
                  </a:lnTo>
                  <a:lnTo>
                    <a:pt x="3891553" y="3180520"/>
                  </a:lnTo>
                  <a:cubicBezTo>
                    <a:pt x="3868309" y="3177066"/>
                    <a:pt x="3848207" y="3171831"/>
                    <a:pt x="3828000" y="3171411"/>
                  </a:cubicBezTo>
                  <a:cubicBezTo>
                    <a:pt x="3730315" y="3169109"/>
                    <a:pt x="3632632" y="3168480"/>
                    <a:pt x="3535052" y="3166490"/>
                  </a:cubicBezTo>
                  <a:cubicBezTo>
                    <a:pt x="3399153" y="3163664"/>
                    <a:pt x="3263359" y="3160418"/>
                    <a:pt x="3127459" y="3156335"/>
                  </a:cubicBezTo>
                  <a:cubicBezTo>
                    <a:pt x="3096469" y="3155392"/>
                    <a:pt x="3065688" y="3150367"/>
                    <a:pt x="3029985" y="3146703"/>
                  </a:cubicBezTo>
                  <a:cubicBezTo>
                    <a:pt x="3116885" y="2890505"/>
                    <a:pt x="3203157" y="2636401"/>
                    <a:pt x="3292046" y="2374235"/>
                  </a:cubicBezTo>
                  <a:cubicBezTo>
                    <a:pt x="3019411" y="2422606"/>
                    <a:pt x="2755255" y="2469511"/>
                    <a:pt x="2487540" y="2517044"/>
                  </a:cubicBezTo>
                  <a:cubicBezTo>
                    <a:pt x="2463565" y="2122644"/>
                    <a:pt x="2439798" y="1732431"/>
                    <a:pt x="2416031" y="1342114"/>
                  </a:cubicBezTo>
                  <a:cubicBezTo>
                    <a:pt x="2371639" y="1345360"/>
                    <a:pt x="1968025" y="1493090"/>
                    <a:pt x="1688269" y="1601453"/>
                  </a:cubicBezTo>
                  <a:cubicBezTo>
                    <a:pt x="1448404" y="1694426"/>
                    <a:pt x="1206026" y="1780802"/>
                    <a:pt x="960717" y="1871576"/>
                  </a:cubicBezTo>
                  <a:cubicBezTo>
                    <a:pt x="640966" y="1294267"/>
                    <a:pt x="322054" y="718948"/>
                    <a:pt x="0" y="138079"/>
                  </a:cubicBezTo>
                  <a:cubicBezTo>
                    <a:pt x="54862" y="125933"/>
                    <a:pt x="106060" y="112218"/>
                    <a:pt x="158095" y="103423"/>
                  </a:cubicBezTo>
                  <a:cubicBezTo>
                    <a:pt x="266040" y="85310"/>
                    <a:pt x="374298" y="68244"/>
                    <a:pt x="482766" y="53691"/>
                  </a:cubicBezTo>
                  <a:cubicBezTo>
                    <a:pt x="560348" y="43326"/>
                    <a:pt x="638454" y="35369"/>
                    <a:pt x="716559" y="30762"/>
                  </a:cubicBezTo>
                  <a:cubicBezTo>
                    <a:pt x="876434" y="21129"/>
                    <a:pt x="1036518" y="11602"/>
                    <a:pt x="1196604" y="7309"/>
                  </a:cubicBezTo>
                  <a:cubicBezTo>
                    <a:pt x="1396892" y="1970"/>
                    <a:pt x="1597391" y="-1590"/>
                    <a:pt x="1797784" y="713"/>
                  </a:cubicBezTo>
                  <a:close/>
                </a:path>
              </a:pathLst>
            </a:custGeom>
            <a:solidFill>
              <a:schemeClr val="tx1">
                <a:alpha val="5000"/>
              </a:schemeClr>
            </a:solidFill>
            <a:ln w="0"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166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hank-You-Slide">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6AA82C51-3801-2DF6-0EB0-ACD701F10306}"/>
              </a:ext>
            </a:extLst>
          </p:cNvPr>
          <p:cNvGrpSpPr/>
          <p:nvPr userDrawn="1"/>
        </p:nvGrpSpPr>
        <p:grpSpPr>
          <a:xfrm>
            <a:off x="0" y="0"/>
            <a:ext cx="12192001" cy="6858001"/>
            <a:chOff x="0" y="0"/>
            <a:chExt cx="12192001" cy="6858001"/>
          </a:xfrm>
        </p:grpSpPr>
        <p:sp>
          <p:nvSpPr>
            <p:cNvPr id="42" name="Freeform: Shape 41">
              <a:extLst>
                <a:ext uri="{FF2B5EF4-FFF2-40B4-BE49-F238E27FC236}">
                  <a16:creationId xmlns:a16="http://schemas.microsoft.com/office/drawing/2014/main" id="{5C8C900B-1D7D-92FB-2FCC-8DA98679A208}"/>
                </a:ext>
              </a:extLst>
            </p:cNvPr>
            <p:cNvSpPr/>
            <p:nvPr/>
          </p:nvSpPr>
          <p:spPr>
            <a:xfrm rot="10800000">
              <a:off x="0" y="0"/>
              <a:ext cx="4124976" cy="3607791"/>
            </a:xfrm>
            <a:custGeom>
              <a:avLst/>
              <a:gdLst>
                <a:gd name="connsiteX0" fmla="*/ 3792004 w 4124976"/>
                <a:gd name="connsiteY0" fmla="*/ 3607791 h 3607791"/>
                <a:gd name="connsiteX1" fmla="*/ 3778283 w 4124976"/>
                <a:gd name="connsiteY1" fmla="*/ 3607791 h 3607791"/>
                <a:gd name="connsiteX2" fmla="*/ 3891552 w 4124976"/>
                <a:gd name="connsiteY2" fmla="*/ 3180520 h 3607791"/>
                <a:gd name="connsiteX3" fmla="*/ 3828000 w 4124976"/>
                <a:gd name="connsiteY3" fmla="*/ 3171411 h 3607791"/>
                <a:gd name="connsiteX4" fmla="*/ 3535052 w 4124976"/>
                <a:gd name="connsiteY4" fmla="*/ 3166490 h 3607791"/>
                <a:gd name="connsiteX5" fmla="*/ 3127459 w 4124976"/>
                <a:gd name="connsiteY5" fmla="*/ 3156335 h 3607791"/>
                <a:gd name="connsiteX6" fmla="*/ 3029985 w 4124976"/>
                <a:gd name="connsiteY6" fmla="*/ 3146703 h 3607791"/>
                <a:gd name="connsiteX7" fmla="*/ 3292046 w 4124976"/>
                <a:gd name="connsiteY7" fmla="*/ 2374235 h 3607791"/>
                <a:gd name="connsiteX8" fmla="*/ 2487540 w 4124976"/>
                <a:gd name="connsiteY8" fmla="*/ 2517044 h 3607791"/>
                <a:gd name="connsiteX9" fmla="*/ 2416031 w 4124976"/>
                <a:gd name="connsiteY9" fmla="*/ 1342114 h 3607791"/>
                <a:gd name="connsiteX10" fmla="*/ 1688269 w 4124976"/>
                <a:gd name="connsiteY10" fmla="*/ 1601453 h 3607791"/>
                <a:gd name="connsiteX11" fmla="*/ 960717 w 4124976"/>
                <a:gd name="connsiteY11" fmla="*/ 1871576 h 3607791"/>
                <a:gd name="connsiteX12" fmla="*/ 0 w 4124976"/>
                <a:gd name="connsiteY12" fmla="*/ 138079 h 3607791"/>
                <a:gd name="connsiteX13" fmla="*/ 158095 w 4124976"/>
                <a:gd name="connsiteY13" fmla="*/ 103423 h 3607791"/>
                <a:gd name="connsiteX14" fmla="*/ 482766 w 4124976"/>
                <a:gd name="connsiteY14" fmla="*/ 53691 h 3607791"/>
                <a:gd name="connsiteX15" fmla="*/ 716559 w 4124976"/>
                <a:gd name="connsiteY15" fmla="*/ 30762 h 3607791"/>
                <a:gd name="connsiteX16" fmla="*/ 1196604 w 4124976"/>
                <a:gd name="connsiteY16" fmla="*/ 7309 h 3607791"/>
                <a:gd name="connsiteX17" fmla="*/ 1797784 w 4124976"/>
                <a:gd name="connsiteY17" fmla="*/ 713 h 3607791"/>
                <a:gd name="connsiteX18" fmla="*/ 2330283 w 4124976"/>
                <a:gd name="connsiteY18" fmla="*/ 21339 h 3607791"/>
                <a:gd name="connsiteX19" fmla="*/ 2778079 w 4124976"/>
                <a:gd name="connsiteY19" fmla="*/ 52330 h 3607791"/>
                <a:gd name="connsiteX20" fmla="*/ 3266185 w 4124976"/>
                <a:gd name="connsiteY20" fmla="*/ 100491 h 3607791"/>
                <a:gd name="connsiteX21" fmla="*/ 3604049 w 4124976"/>
                <a:gd name="connsiteY21" fmla="*/ 135565 h 3607791"/>
                <a:gd name="connsiteX22" fmla="*/ 3088930 w 4124976"/>
                <a:gd name="connsiteY22" fmla="*/ 1901520 h 3607791"/>
                <a:gd name="connsiteX23" fmla="*/ 3230902 w 4124976"/>
                <a:gd name="connsiteY23" fmla="*/ 1905289 h 3607791"/>
                <a:gd name="connsiteX24" fmla="*/ 3377480 w 4124976"/>
                <a:gd name="connsiteY24" fmla="*/ 1905499 h 3607791"/>
                <a:gd name="connsiteX25" fmla="*/ 3518824 w 4124976"/>
                <a:gd name="connsiteY25" fmla="*/ 1905499 h 3607791"/>
                <a:gd name="connsiteX26" fmla="*/ 3660167 w 4124976"/>
                <a:gd name="connsiteY26" fmla="*/ 1905499 h 3607791"/>
                <a:gd name="connsiteX27" fmla="*/ 3801511 w 4124976"/>
                <a:gd name="connsiteY27" fmla="*/ 1905499 h 3607791"/>
                <a:gd name="connsiteX28" fmla="*/ 3948089 w 4124976"/>
                <a:gd name="connsiteY28" fmla="*/ 1905394 h 3607791"/>
                <a:gd name="connsiteX29" fmla="*/ 4098122 w 4124976"/>
                <a:gd name="connsiteY29" fmla="*/ 1905394 h 3607791"/>
                <a:gd name="connsiteX30" fmla="*/ 3616403 w 4124976"/>
                <a:gd name="connsiteY30" fmla="*/ 2685505 h 3607791"/>
                <a:gd name="connsiteX31" fmla="*/ 4013840 w 4124976"/>
                <a:gd name="connsiteY31" fmla="*/ 2734071 h 3607791"/>
                <a:gd name="connsiteX32" fmla="*/ 4124976 w 4124976"/>
                <a:gd name="connsiteY32" fmla="*/ 2747639 h 3607791"/>
                <a:gd name="connsiteX33" fmla="*/ 4124976 w 4124976"/>
                <a:gd name="connsiteY33" fmla="*/ 2858562 h 3607791"/>
                <a:gd name="connsiteX34" fmla="*/ 3859331 w 4124976"/>
                <a:gd name="connsiteY34" fmla="*/ 2810554 h 3607791"/>
                <a:gd name="connsiteX35" fmla="*/ 3484797 w 4124976"/>
                <a:gd name="connsiteY35" fmla="*/ 2744240 h 3607791"/>
                <a:gd name="connsiteX36" fmla="*/ 3484692 w 4124976"/>
                <a:gd name="connsiteY36" fmla="*/ 2744240 h 3607791"/>
                <a:gd name="connsiteX37" fmla="*/ 3690111 w 4124976"/>
                <a:gd name="connsiteY37" fmla="*/ 2384076 h 3607791"/>
                <a:gd name="connsiteX38" fmla="*/ 3891761 w 4124976"/>
                <a:gd name="connsiteY38" fmla="*/ 2028310 h 3607791"/>
                <a:gd name="connsiteX39" fmla="*/ 2920679 w 4124976"/>
                <a:gd name="connsiteY39" fmla="*/ 1941201 h 3607791"/>
                <a:gd name="connsiteX40" fmla="*/ 3412554 w 4124976"/>
                <a:gd name="connsiteY40" fmla="*/ 232202 h 3607791"/>
                <a:gd name="connsiteX41" fmla="*/ 3242105 w 4124976"/>
                <a:gd name="connsiteY41" fmla="*/ 207807 h 3607791"/>
                <a:gd name="connsiteX42" fmla="*/ 2778499 w 4124976"/>
                <a:gd name="connsiteY42" fmla="*/ 176922 h 3607791"/>
                <a:gd name="connsiteX43" fmla="*/ 2344207 w 4124976"/>
                <a:gd name="connsiteY43" fmla="*/ 172315 h 3607791"/>
                <a:gd name="connsiteX44" fmla="*/ 1863326 w 4124976"/>
                <a:gd name="connsiteY44" fmla="*/ 176607 h 3607791"/>
                <a:gd name="connsiteX45" fmla="*/ 1555197 w 4124976"/>
                <a:gd name="connsiteY45" fmla="*/ 186763 h 3607791"/>
                <a:gd name="connsiteX46" fmla="*/ 1127607 w 4124976"/>
                <a:gd name="connsiteY46" fmla="*/ 207912 h 3607791"/>
                <a:gd name="connsiteX47" fmla="*/ 721271 w 4124976"/>
                <a:gd name="connsiteY47" fmla="*/ 235029 h 3607791"/>
                <a:gd name="connsiteX48" fmla="*/ 497111 w 4124976"/>
                <a:gd name="connsiteY48" fmla="*/ 248849 h 3607791"/>
                <a:gd name="connsiteX49" fmla="*/ 263318 w 4124976"/>
                <a:gd name="connsiteY49" fmla="*/ 268952 h 3607791"/>
                <a:gd name="connsiteX50" fmla="*/ 1019034 w 4124976"/>
                <a:gd name="connsiteY50" fmla="*/ 1677988 h 3607791"/>
                <a:gd name="connsiteX51" fmla="*/ 1331351 w 4124976"/>
                <a:gd name="connsiteY51" fmla="*/ 1559259 h 3607791"/>
                <a:gd name="connsiteX52" fmla="*/ 1642620 w 4124976"/>
                <a:gd name="connsiteY52" fmla="*/ 1438437 h 3607791"/>
                <a:gd name="connsiteX53" fmla="*/ 1953576 w 4124976"/>
                <a:gd name="connsiteY53" fmla="*/ 1316463 h 3607791"/>
                <a:gd name="connsiteX54" fmla="*/ 2264846 w 4124976"/>
                <a:gd name="connsiteY54" fmla="*/ 1194698 h 3607791"/>
                <a:gd name="connsiteX55" fmla="*/ 2582188 w 4124976"/>
                <a:gd name="connsiteY55" fmla="*/ 1071154 h 3607791"/>
                <a:gd name="connsiteX56" fmla="*/ 2585119 w 4124976"/>
                <a:gd name="connsiteY56" fmla="*/ 1128424 h 3607791"/>
                <a:gd name="connsiteX57" fmla="*/ 2597788 w 4124976"/>
                <a:gd name="connsiteY57" fmla="*/ 1724370 h 3607791"/>
                <a:gd name="connsiteX58" fmla="*/ 2607944 w 4124976"/>
                <a:gd name="connsiteY58" fmla="*/ 2095317 h 3607791"/>
                <a:gd name="connsiteX59" fmla="*/ 2617471 w 4124976"/>
                <a:gd name="connsiteY59" fmla="*/ 2351096 h 3607791"/>
                <a:gd name="connsiteX60" fmla="*/ 2622706 w 4124976"/>
                <a:gd name="connsiteY60" fmla="*/ 2374026 h 3607791"/>
                <a:gd name="connsiteX61" fmla="*/ 3423025 w 4124976"/>
                <a:gd name="connsiteY61" fmla="*/ 2243989 h 3607791"/>
                <a:gd name="connsiteX62" fmla="*/ 3183474 w 4124976"/>
                <a:gd name="connsiteY62" fmla="*/ 3008919 h 3607791"/>
                <a:gd name="connsiteX63" fmla="*/ 4011537 w 4124976"/>
                <a:gd name="connsiteY63" fmla="*/ 3069330 h 36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124976" h="3607791">
                  <a:moveTo>
                    <a:pt x="3792004" y="3607791"/>
                  </a:moveTo>
                  <a:lnTo>
                    <a:pt x="3778283" y="3607791"/>
                  </a:lnTo>
                  <a:lnTo>
                    <a:pt x="3891552" y="3180520"/>
                  </a:lnTo>
                  <a:cubicBezTo>
                    <a:pt x="3868309" y="3177065"/>
                    <a:pt x="3848207" y="3171831"/>
                    <a:pt x="3828000" y="3171411"/>
                  </a:cubicBezTo>
                  <a:cubicBezTo>
                    <a:pt x="3730315" y="3169108"/>
                    <a:pt x="3632632" y="3168480"/>
                    <a:pt x="3535052" y="3166490"/>
                  </a:cubicBezTo>
                  <a:cubicBezTo>
                    <a:pt x="3399153" y="3163664"/>
                    <a:pt x="3263359" y="3160418"/>
                    <a:pt x="3127459" y="3156335"/>
                  </a:cubicBezTo>
                  <a:cubicBezTo>
                    <a:pt x="3096469" y="3155392"/>
                    <a:pt x="3065688" y="3150367"/>
                    <a:pt x="3029985" y="3146703"/>
                  </a:cubicBezTo>
                  <a:cubicBezTo>
                    <a:pt x="3116885" y="2890505"/>
                    <a:pt x="3203157" y="2636401"/>
                    <a:pt x="3292046" y="2374235"/>
                  </a:cubicBezTo>
                  <a:cubicBezTo>
                    <a:pt x="3019411" y="2422606"/>
                    <a:pt x="2755255" y="2469511"/>
                    <a:pt x="2487540" y="2517044"/>
                  </a:cubicBezTo>
                  <a:cubicBezTo>
                    <a:pt x="2463564" y="2122644"/>
                    <a:pt x="2439798" y="1732431"/>
                    <a:pt x="2416031" y="1342114"/>
                  </a:cubicBezTo>
                  <a:cubicBezTo>
                    <a:pt x="2371639" y="1345360"/>
                    <a:pt x="1968025" y="1493090"/>
                    <a:pt x="1688269" y="1601453"/>
                  </a:cubicBezTo>
                  <a:cubicBezTo>
                    <a:pt x="1448404" y="1694426"/>
                    <a:pt x="1206026" y="1780802"/>
                    <a:pt x="960717" y="1871576"/>
                  </a:cubicBezTo>
                  <a:cubicBezTo>
                    <a:pt x="640966" y="1294267"/>
                    <a:pt x="322054" y="718948"/>
                    <a:pt x="0" y="138079"/>
                  </a:cubicBezTo>
                  <a:cubicBezTo>
                    <a:pt x="54862" y="125933"/>
                    <a:pt x="106060" y="112218"/>
                    <a:pt x="158095" y="103423"/>
                  </a:cubicBezTo>
                  <a:cubicBezTo>
                    <a:pt x="266040" y="85310"/>
                    <a:pt x="374298" y="68244"/>
                    <a:pt x="482766" y="53691"/>
                  </a:cubicBezTo>
                  <a:cubicBezTo>
                    <a:pt x="560348" y="43326"/>
                    <a:pt x="638454" y="35369"/>
                    <a:pt x="716559" y="30762"/>
                  </a:cubicBezTo>
                  <a:cubicBezTo>
                    <a:pt x="876434" y="21129"/>
                    <a:pt x="1036518" y="11602"/>
                    <a:pt x="1196604" y="7309"/>
                  </a:cubicBezTo>
                  <a:cubicBezTo>
                    <a:pt x="1396893" y="1970"/>
                    <a:pt x="1597391" y="-1590"/>
                    <a:pt x="1797784" y="713"/>
                  </a:cubicBezTo>
                  <a:cubicBezTo>
                    <a:pt x="1975354" y="2703"/>
                    <a:pt x="2152922" y="12126"/>
                    <a:pt x="2330283" y="21339"/>
                  </a:cubicBezTo>
                  <a:cubicBezTo>
                    <a:pt x="2479687" y="29191"/>
                    <a:pt x="2628989" y="39557"/>
                    <a:pt x="2778079" y="52330"/>
                  </a:cubicBezTo>
                  <a:cubicBezTo>
                    <a:pt x="2940991" y="66255"/>
                    <a:pt x="3103484" y="84053"/>
                    <a:pt x="3266185" y="100491"/>
                  </a:cubicBezTo>
                  <a:cubicBezTo>
                    <a:pt x="3376643" y="111694"/>
                    <a:pt x="3487100" y="123421"/>
                    <a:pt x="3604049" y="135565"/>
                  </a:cubicBezTo>
                  <a:cubicBezTo>
                    <a:pt x="3431714" y="726485"/>
                    <a:pt x="3261055" y="1311543"/>
                    <a:pt x="3088930" y="1901520"/>
                  </a:cubicBezTo>
                  <a:cubicBezTo>
                    <a:pt x="3137929" y="1908849"/>
                    <a:pt x="3184625" y="1904556"/>
                    <a:pt x="3230902" y="1905289"/>
                  </a:cubicBezTo>
                  <a:cubicBezTo>
                    <a:pt x="3279691" y="1906022"/>
                    <a:pt x="3328586" y="1905499"/>
                    <a:pt x="3377480" y="1905499"/>
                  </a:cubicBezTo>
                  <a:cubicBezTo>
                    <a:pt x="3424595" y="1905499"/>
                    <a:pt x="3471709" y="1905499"/>
                    <a:pt x="3518824" y="1905499"/>
                  </a:cubicBezTo>
                  <a:lnTo>
                    <a:pt x="3660167" y="1905499"/>
                  </a:lnTo>
                  <a:cubicBezTo>
                    <a:pt x="3707282" y="1905499"/>
                    <a:pt x="3754397" y="1905499"/>
                    <a:pt x="3801511" y="1905499"/>
                  </a:cubicBezTo>
                  <a:cubicBezTo>
                    <a:pt x="3850405" y="1905499"/>
                    <a:pt x="3899195" y="1905499"/>
                    <a:pt x="3948089" y="1905394"/>
                  </a:cubicBezTo>
                  <a:cubicBezTo>
                    <a:pt x="3994994" y="1905394"/>
                    <a:pt x="4041795" y="1905394"/>
                    <a:pt x="4098122" y="1905394"/>
                  </a:cubicBezTo>
                  <a:cubicBezTo>
                    <a:pt x="3936049" y="2167873"/>
                    <a:pt x="3778373" y="2423234"/>
                    <a:pt x="3616403" y="2685505"/>
                  </a:cubicBezTo>
                  <a:cubicBezTo>
                    <a:pt x="3750418" y="2701890"/>
                    <a:pt x="3882364" y="2718013"/>
                    <a:pt x="4013840" y="2734071"/>
                  </a:cubicBezTo>
                  <a:lnTo>
                    <a:pt x="4124976" y="2747639"/>
                  </a:lnTo>
                  <a:lnTo>
                    <a:pt x="4124976" y="2858562"/>
                  </a:lnTo>
                  <a:lnTo>
                    <a:pt x="3859331" y="2810554"/>
                  </a:lnTo>
                  <a:cubicBezTo>
                    <a:pt x="3735472" y="2788894"/>
                    <a:pt x="3610854" y="2767326"/>
                    <a:pt x="3484797" y="2744240"/>
                  </a:cubicBezTo>
                  <a:lnTo>
                    <a:pt x="3484692" y="2744240"/>
                  </a:lnTo>
                  <a:cubicBezTo>
                    <a:pt x="3555678" y="2619858"/>
                    <a:pt x="3622999" y="2502072"/>
                    <a:pt x="3690111" y="2384076"/>
                  </a:cubicBezTo>
                  <a:cubicBezTo>
                    <a:pt x="3756071" y="2267966"/>
                    <a:pt x="3821823" y="2151750"/>
                    <a:pt x="3891761" y="2028310"/>
                  </a:cubicBezTo>
                  <a:cubicBezTo>
                    <a:pt x="3563530" y="1994283"/>
                    <a:pt x="3242943" y="1973971"/>
                    <a:pt x="2920679" y="1941201"/>
                  </a:cubicBezTo>
                  <a:cubicBezTo>
                    <a:pt x="3085161" y="1369755"/>
                    <a:pt x="3248491" y="802497"/>
                    <a:pt x="3412554" y="232202"/>
                  </a:cubicBezTo>
                  <a:cubicBezTo>
                    <a:pt x="3351724" y="223303"/>
                    <a:pt x="3297177" y="212101"/>
                    <a:pt x="3242105" y="207807"/>
                  </a:cubicBezTo>
                  <a:cubicBezTo>
                    <a:pt x="3087674" y="195663"/>
                    <a:pt x="2933139" y="183099"/>
                    <a:pt x="2778499" y="176922"/>
                  </a:cubicBezTo>
                  <a:cubicBezTo>
                    <a:pt x="2633909" y="171163"/>
                    <a:pt x="2489006" y="172210"/>
                    <a:pt x="2344207" y="172315"/>
                  </a:cubicBezTo>
                  <a:cubicBezTo>
                    <a:pt x="2183913" y="172420"/>
                    <a:pt x="2023620" y="173990"/>
                    <a:pt x="1863326" y="176607"/>
                  </a:cubicBezTo>
                  <a:cubicBezTo>
                    <a:pt x="1760616" y="178283"/>
                    <a:pt x="1657906" y="182261"/>
                    <a:pt x="1555197" y="186763"/>
                  </a:cubicBezTo>
                  <a:cubicBezTo>
                    <a:pt x="1412597" y="192941"/>
                    <a:pt x="1270102" y="199642"/>
                    <a:pt x="1127607" y="207912"/>
                  </a:cubicBezTo>
                  <a:cubicBezTo>
                    <a:pt x="992127" y="215765"/>
                    <a:pt x="856751" y="226130"/>
                    <a:pt x="721271" y="235029"/>
                  </a:cubicBezTo>
                  <a:cubicBezTo>
                    <a:pt x="646621" y="239951"/>
                    <a:pt x="571761" y="243301"/>
                    <a:pt x="497111" y="248849"/>
                  </a:cubicBezTo>
                  <a:cubicBezTo>
                    <a:pt x="420995" y="254504"/>
                    <a:pt x="344983" y="261833"/>
                    <a:pt x="263318" y="268952"/>
                  </a:cubicBezTo>
                  <a:cubicBezTo>
                    <a:pt x="516270" y="740620"/>
                    <a:pt x="766186" y="1206634"/>
                    <a:pt x="1019034" y="1677988"/>
                  </a:cubicBezTo>
                  <a:cubicBezTo>
                    <a:pt x="1127084" y="1643752"/>
                    <a:pt x="1227803" y="1597579"/>
                    <a:pt x="1331351" y="1559259"/>
                  </a:cubicBezTo>
                  <a:cubicBezTo>
                    <a:pt x="1435736" y="1520626"/>
                    <a:pt x="1538969" y="1478956"/>
                    <a:pt x="1642620" y="1438437"/>
                  </a:cubicBezTo>
                  <a:cubicBezTo>
                    <a:pt x="1746273" y="1397919"/>
                    <a:pt x="1849924" y="1357086"/>
                    <a:pt x="1953576" y="1316463"/>
                  </a:cubicBezTo>
                  <a:cubicBezTo>
                    <a:pt x="2057333" y="1275840"/>
                    <a:pt x="2161089" y="1235217"/>
                    <a:pt x="2264846" y="1194698"/>
                  </a:cubicBezTo>
                  <a:cubicBezTo>
                    <a:pt x="2368184" y="1154389"/>
                    <a:pt x="2471522" y="1114290"/>
                    <a:pt x="2582188" y="1071154"/>
                  </a:cubicBezTo>
                  <a:cubicBezTo>
                    <a:pt x="2583444" y="1095130"/>
                    <a:pt x="2584701" y="1111777"/>
                    <a:pt x="2585119" y="1128424"/>
                  </a:cubicBezTo>
                  <a:cubicBezTo>
                    <a:pt x="2589413" y="1327038"/>
                    <a:pt x="2593181" y="1525756"/>
                    <a:pt x="2597788" y="1724370"/>
                  </a:cubicBezTo>
                  <a:cubicBezTo>
                    <a:pt x="2600615" y="1848019"/>
                    <a:pt x="2604174" y="1971668"/>
                    <a:pt x="2607944" y="2095317"/>
                  </a:cubicBezTo>
                  <a:cubicBezTo>
                    <a:pt x="2610561" y="2180542"/>
                    <a:pt x="2614121" y="2265872"/>
                    <a:pt x="2617471" y="2351096"/>
                  </a:cubicBezTo>
                  <a:cubicBezTo>
                    <a:pt x="2617786" y="2357692"/>
                    <a:pt x="2620403" y="2364080"/>
                    <a:pt x="2622706" y="2374026"/>
                  </a:cubicBezTo>
                  <a:cubicBezTo>
                    <a:pt x="2887908" y="2330890"/>
                    <a:pt x="3151331" y="2288067"/>
                    <a:pt x="3423025" y="2243989"/>
                  </a:cubicBezTo>
                  <a:cubicBezTo>
                    <a:pt x="3341883" y="2503223"/>
                    <a:pt x="3263254" y="2754082"/>
                    <a:pt x="3183474" y="3008919"/>
                  </a:cubicBezTo>
                  <a:cubicBezTo>
                    <a:pt x="3461030" y="3029125"/>
                    <a:pt x="3732933" y="3049018"/>
                    <a:pt x="4011537" y="3069330"/>
                  </a:cubicBezTo>
                  <a:close/>
                </a:path>
              </a:pathLst>
            </a:custGeom>
            <a:solidFill>
              <a:schemeClr val="tx1">
                <a:alpha val="5000"/>
              </a:schemeClr>
            </a:solidFill>
            <a:ln w="0" cap="flat">
              <a:noFill/>
              <a:prstDash val="solid"/>
              <a:miter/>
            </a:ln>
          </p:spPr>
          <p:txBody>
            <a:bodyPr wrap="square" rtlCol="0" anchor="ctr">
              <a:noAutofit/>
            </a:bodyPr>
            <a:lstStyle/>
            <a:p>
              <a:endParaRPr lang="en-US"/>
            </a:p>
          </p:txBody>
        </p:sp>
        <p:sp>
          <p:nvSpPr>
            <p:cNvPr id="43" name="Freeform: Shape 42">
              <a:extLst>
                <a:ext uri="{FF2B5EF4-FFF2-40B4-BE49-F238E27FC236}">
                  <a16:creationId xmlns:a16="http://schemas.microsoft.com/office/drawing/2014/main" id="{F0B37E78-2B77-1192-E560-6BF8BF3672D3}"/>
                </a:ext>
              </a:extLst>
            </p:cNvPr>
            <p:cNvSpPr/>
            <p:nvPr/>
          </p:nvSpPr>
          <p:spPr>
            <a:xfrm>
              <a:off x="7982396" y="3381104"/>
              <a:ext cx="4209605" cy="3476897"/>
            </a:xfrm>
            <a:custGeom>
              <a:avLst/>
              <a:gdLst>
                <a:gd name="connsiteX0" fmla="*/ 4209605 w 4209605"/>
                <a:gd name="connsiteY0" fmla="*/ 3006662 h 3476897"/>
                <a:gd name="connsiteX1" fmla="*/ 4209605 w 4209605"/>
                <a:gd name="connsiteY1" fmla="*/ 3206484 h 3476897"/>
                <a:gd name="connsiteX2" fmla="*/ 4175600 w 4209605"/>
                <a:gd name="connsiteY2" fmla="*/ 3279042 h 3476897"/>
                <a:gd name="connsiteX3" fmla="*/ 4197377 w 4209605"/>
                <a:gd name="connsiteY3" fmla="*/ 3083569 h 3476897"/>
                <a:gd name="connsiteX4" fmla="*/ 1797784 w 4209605"/>
                <a:gd name="connsiteY4" fmla="*/ 713 h 3476897"/>
                <a:gd name="connsiteX5" fmla="*/ 2330283 w 4209605"/>
                <a:gd name="connsiteY5" fmla="*/ 21339 h 3476897"/>
                <a:gd name="connsiteX6" fmla="*/ 2778079 w 4209605"/>
                <a:gd name="connsiteY6" fmla="*/ 52330 h 3476897"/>
                <a:gd name="connsiteX7" fmla="*/ 3266185 w 4209605"/>
                <a:gd name="connsiteY7" fmla="*/ 100491 h 3476897"/>
                <a:gd name="connsiteX8" fmla="*/ 3604049 w 4209605"/>
                <a:gd name="connsiteY8" fmla="*/ 135565 h 3476897"/>
                <a:gd name="connsiteX9" fmla="*/ 3088930 w 4209605"/>
                <a:gd name="connsiteY9" fmla="*/ 1901520 h 3476897"/>
                <a:gd name="connsiteX10" fmla="*/ 3230902 w 4209605"/>
                <a:gd name="connsiteY10" fmla="*/ 1905289 h 3476897"/>
                <a:gd name="connsiteX11" fmla="*/ 3377480 w 4209605"/>
                <a:gd name="connsiteY11" fmla="*/ 1905499 h 3476897"/>
                <a:gd name="connsiteX12" fmla="*/ 3518824 w 4209605"/>
                <a:gd name="connsiteY12" fmla="*/ 1905499 h 3476897"/>
                <a:gd name="connsiteX13" fmla="*/ 3660167 w 4209605"/>
                <a:gd name="connsiteY13" fmla="*/ 1905499 h 3476897"/>
                <a:gd name="connsiteX14" fmla="*/ 3801511 w 4209605"/>
                <a:gd name="connsiteY14" fmla="*/ 1905499 h 3476897"/>
                <a:gd name="connsiteX15" fmla="*/ 3948089 w 4209605"/>
                <a:gd name="connsiteY15" fmla="*/ 1905394 h 3476897"/>
                <a:gd name="connsiteX16" fmla="*/ 4098123 w 4209605"/>
                <a:gd name="connsiteY16" fmla="*/ 1905394 h 3476897"/>
                <a:gd name="connsiteX17" fmla="*/ 3616403 w 4209605"/>
                <a:gd name="connsiteY17" fmla="*/ 2685505 h 3476897"/>
                <a:gd name="connsiteX18" fmla="*/ 4013840 w 4209605"/>
                <a:gd name="connsiteY18" fmla="*/ 2734072 h 3476897"/>
                <a:gd name="connsiteX19" fmla="*/ 4209605 w 4209605"/>
                <a:gd name="connsiteY19" fmla="*/ 2757971 h 3476897"/>
                <a:gd name="connsiteX20" fmla="*/ 4209605 w 4209605"/>
                <a:gd name="connsiteY20" fmla="*/ 2873857 h 3476897"/>
                <a:gd name="connsiteX21" fmla="*/ 3859331 w 4209605"/>
                <a:gd name="connsiteY21" fmla="*/ 2810554 h 3476897"/>
                <a:gd name="connsiteX22" fmla="*/ 3484797 w 4209605"/>
                <a:gd name="connsiteY22" fmla="*/ 2744241 h 3476897"/>
                <a:gd name="connsiteX23" fmla="*/ 3484692 w 4209605"/>
                <a:gd name="connsiteY23" fmla="*/ 2744241 h 3476897"/>
                <a:gd name="connsiteX24" fmla="*/ 3690111 w 4209605"/>
                <a:gd name="connsiteY24" fmla="*/ 2384076 h 3476897"/>
                <a:gd name="connsiteX25" fmla="*/ 3891761 w 4209605"/>
                <a:gd name="connsiteY25" fmla="*/ 2028310 h 3476897"/>
                <a:gd name="connsiteX26" fmla="*/ 2920679 w 4209605"/>
                <a:gd name="connsiteY26" fmla="*/ 1941201 h 3476897"/>
                <a:gd name="connsiteX27" fmla="*/ 3412554 w 4209605"/>
                <a:gd name="connsiteY27" fmla="*/ 232202 h 3476897"/>
                <a:gd name="connsiteX28" fmla="*/ 3242105 w 4209605"/>
                <a:gd name="connsiteY28" fmla="*/ 207808 h 3476897"/>
                <a:gd name="connsiteX29" fmla="*/ 2778499 w 4209605"/>
                <a:gd name="connsiteY29" fmla="*/ 176922 h 3476897"/>
                <a:gd name="connsiteX30" fmla="*/ 2344207 w 4209605"/>
                <a:gd name="connsiteY30" fmla="*/ 172315 h 3476897"/>
                <a:gd name="connsiteX31" fmla="*/ 1863326 w 4209605"/>
                <a:gd name="connsiteY31" fmla="*/ 176607 h 3476897"/>
                <a:gd name="connsiteX32" fmla="*/ 1555196 w 4209605"/>
                <a:gd name="connsiteY32" fmla="*/ 186763 h 3476897"/>
                <a:gd name="connsiteX33" fmla="*/ 1127607 w 4209605"/>
                <a:gd name="connsiteY33" fmla="*/ 207912 h 3476897"/>
                <a:gd name="connsiteX34" fmla="*/ 721271 w 4209605"/>
                <a:gd name="connsiteY34" fmla="*/ 235029 h 3476897"/>
                <a:gd name="connsiteX35" fmla="*/ 497110 w 4209605"/>
                <a:gd name="connsiteY35" fmla="*/ 248849 h 3476897"/>
                <a:gd name="connsiteX36" fmla="*/ 263318 w 4209605"/>
                <a:gd name="connsiteY36" fmla="*/ 268952 h 3476897"/>
                <a:gd name="connsiteX37" fmla="*/ 1019034 w 4209605"/>
                <a:gd name="connsiteY37" fmla="*/ 1677988 h 3476897"/>
                <a:gd name="connsiteX38" fmla="*/ 1331351 w 4209605"/>
                <a:gd name="connsiteY38" fmla="*/ 1559260 h 3476897"/>
                <a:gd name="connsiteX39" fmla="*/ 1642620 w 4209605"/>
                <a:gd name="connsiteY39" fmla="*/ 1438437 h 3476897"/>
                <a:gd name="connsiteX40" fmla="*/ 1953576 w 4209605"/>
                <a:gd name="connsiteY40" fmla="*/ 1316463 h 3476897"/>
                <a:gd name="connsiteX41" fmla="*/ 2264846 w 4209605"/>
                <a:gd name="connsiteY41" fmla="*/ 1194698 h 3476897"/>
                <a:gd name="connsiteX42" fmla="*/ 2582188 w 4209605"/>
                <a:gd name="connsiteY42" fmla="*/ 1071154 h 3476897"/>
                <a:gd name="connsiteX43" fmla="*/ 2585119 w 4209605"/>
                <a:gd name="connsiteY43" fmla="*/ 1128424 h 3476897"/>
                <a:gd name="connsiteX44" fmla="*/ 2597788 w 4209605"/>
                <a:gd name="connsiteY44" fmla="*/ 1724370 h 3476897"/>
                <a:gd name="connsiteX45" fmla="*/ 2607943 w 4209605"/>
                <a:gd name="connsiteY45" fmla="*/ 2095318 h 3476897"/>
                <a:gd name="connsiteX46" fmla="*/ 2617471 w 4209605"/>
                <a:gd name="connsiteY46" fmla="*/ 2351096 h 3476897"/>
                <a:gd name="connsiteX47" fmla="*/ 2622706 w 4209605"/>
                <a:gd name="connsiteY47" fmla="*/ 2374026 h 3476897"/>
                <a:gd name="connsiteX48" fmla="*/ 3423025 w 4209605"/>
                <a:gd name="connsiteY48" fmla="*/ 2243990 h 3476897"/>
                <a:gd name="connsiteX49" fmla="*/ 3183474 w 4209605"/>
                <a:gd name="connsiteY49" fmla="*/ 3008919 h 3476897"/>
                <a:gd name="connsiteX50" fmla="*/ 4011537 w 4209605"/>
                <a:gd name="connsiteY50" fmla="*/ 3069330 h 3476897"/>
                <a:gd name="connsiteX51" fmla="*/ 3845371 w 4209605"/>
                <a:gd name="connsiteY51" fmla="*/ 3476897 h 3476897"/>
                <a:gd name="connsiteX52" fmla="*/ 3812983 w 4209605"/>
                <a:gd name="connsiteY52" fmla="*/ 3476897 h 3476897"/>
                <a:gd name="connsiteX53" fmla="*/ 3891553 w 4209605"/>
                <a:gd name="connsiteY53" fmla="*/ 3180520 h 3476897"/>
                <a:gd name="connsiteX54" fmla="*/ 3828000 w 4209605"/>
                <a:gd name="connsiteY54" fmla="*/ 3171411 h 3476897"/>
                <a:gd name="connsiteX55" fmla="*/ 3535052 w 4209605"/>
                <a:gd name="connsiteY55" fmla="*/ 3166490 h 3476897"/>
                <a:gd name="connsiteX56" fmla="*/ 3127459 w 4209605"/>
                <a:gd name="connsiteY56" fmla="*/ 3156335 h 3476897"/>
                <a:gd name="connsiteX57" fmla="*/ 3029985 w 4209605"/>
                <a:gd name="connsiteY57" fmla="*/ 3146703 h 3476897"/>
                <a:gd name="connsiteX58" fmla="*/ 3292046 w 4209605"/>
                <a:gd name="connsiteY58" fmla="*/ 2374235 h 3476897"/>
                <a:gd name="connsiteX59" fmla="*/ 2487540 w 4209605"/>
                <a:gd name="connsiteY59" fmla="*/ 2517044 h 3476897"/>
                <a:gd name="connsiteX60" fmla="*/ 2416031 w 4209605"/>
                <a:gd name="connsiteY60" fmla="*/ 1342114 h 3476897"/>
                <a:gd name="connsiteX61" fmla="*/ 1688269 w 4209605"/>
                <a:gd name="connsiteY61" fmla="*/ 1601453 h 3476897"/>
                <a:gd name="connsiteX62" fmla="*/ 960717 w 4209605"/>
                <a:gd name="connsiteY62" fmla="*/ 1871576 h 3476897"/>
                <a:gd name="connsiteX63" fmla="*/ 0 w 4209605"/>
                <a:gd name="connsiteY63" fmla="*/ 138079 h 3476897"/>
                <a:gd name="connsiteX64" fmla="*/ 158095 w 4209605"/>
                <a:gd name="connsiteY64" fmla="*/ 103423 h 3476897"/>
                <a:gd name="connsiteX65" fmla="*/ 482766 w 4209605"/>
                <a:gd name="connsiteY65" fmla="*/ 53691 h 3476897"/>
                <a:gd name="connsiteX66" fmla="*/ 716559 w 4209605"/>
                <a:gd name="connsiteY66" fmla="*/ 30762 h 3476897"/>
                <a:gd name="connsiteX67" fmla="*/ 1196604 w 4209605"/>
                <a:gd name="connsiteY67" fmla="*/ 7309 h 3476897"/>
                <a:gd name="connsiteX68" fmla="*/ 1797784 w 4209605"/>
                <a:gd name="connsiteY68" fmla="*/ 713 h 347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209605" h="3476897">
                  <a:moveTo>
                    <a:pt x="4209605" y="3006662"/>
                  </a:moveTo>
                  <a:lnTo>
                    <a:pt x="4209605" y="3206484"/>
                  </a:lnTo>
                  <a:lnTo>
                    <a:pt x="4175600" y="3279042"/>
                  </a:lnTo>
                  <a:cubicBezTo>
                    <a:pt x="4173192" y="3212244"/>
                    <a:pt x="4186384" y="3148064"/>
                    <a:pt x="4197377" y="3083569"/>
                  </a:cubicBezTo>
                  <a:close/>
                  <a:moveTo>
                    <a:pt x="1797784" y="713"/>
                  </a:moveTo>
                  <a:cubicBezTo>
                    <a:pt x="1975354" y="2703"/>
                    <a:pt x="2152923" y="12126"/>
                    <a:pt x="2330283" y="21339"/>
                  </a:cubicBezTo>
                  <a:cubicBezTo>
                    <a:pt x="2479687" y="29191"/>
                    <a:pt x="2628989" y="39557"/>
                    <a:pt x="2778079" y="52330"/>
                  </a:cubicBezTo>
                  <a:cubicBezTo>
                    <a:pt x="2940991" y="66255"/>
                    <a:pt x="3103484" y="84053"/>
                    <a:pt x="3266185" y="100491"/>
                  </a:cubicBezTo>
                  <a:cubicBezTo>
                    <a:pt x="3376643" y="111694"/>
                    <a:pt x="3487101" y="123421"/>
                    <a:pt x="3604049" y="135565"/>
                  </a:cubicBezTo>
                  <a:cubicBezTo>
                    <a:pt x="3431714" y="726485"/>
                    <a:pt x="3261055" y="1311543"/>
                    <a:pt x="3088930" y="1901520"/>
                  </a:cubicBezTo>
                  <a:cubicBezTo>
                    <a:pt x="3137929" y="1908849"/>
                    <a:pt x="3184625" y="1904556"/>
                    <a:pt x="3230902" y="1905289"/>
                  </a:cubicBezTo>
                  <a:cubicBezTo>
                    <a:pt x="3279691" y="1906022"/>
                    <a:pt x="3328586" y="1905499"/>
                    <a:pt x="3377480" y="1905499"/>
                  </a:cubicBezTo>
                  <a:cubicBezTo>
                    <a:pt x="3424595" y="1905499"/>
                    <a:pt x="3471709" y="1905499"/>
                    <a:pt x="3518824" y="1905499"/>
                  </a:cubicBezTo>
                  <a:lnTo>
                    <a:pt x="3660167" y="1905499"/>
                  </a:lnTo>
                  <a:cubicBezTo>
                    <a:pt x="3707282" y="1905499"/>
                    <a:pt x="3754397" y="1905499"/>
                    <a:pt x="3801511" y="1905499"/>
                  </a:cubicBezTo>
                  <a:cubicBezTo>
                    <a:pt x="3850405" y="1905499"/>
                    <a:pt x="3899195" y="1905499"/>
                    <a:pt x="3948089" y="1905394"/>
                  </a:cubicBezTo>
                  <a:cubicBezTo>
                    <a:pt x="3994994" y="1905394"/>
                    <a:pt x="4041795" y="1905394"/>
                    <a:pt x="4098123" y="1905394"/>
                  </a:cubicBezTo>
                  <a:cubicBezTo>
                    <a:pt x="3936049" y="2167874"/>
                    <a:pt x="3778373" y="2423234"/>
                    <a:pt x="3616403" y="2685505"/>
                  </a:cubicBezTo>
                  <a:cubicBezTo>
                    <a:pt x="3750418" y="2701890"/>
                    <a:pt x="3882365" y="2718014"/>
                    <a:pt x="4013840" y="2734072"/>
                  </a:cubicBezTo>
                  <a:lnTo>
                    <a:pt x="4209605" y="2757971"/>
                  </a:lnTo>
                  <a:lnTo>
                    <a:pt x="4209605" y="2873857"/>
                  </a:lnTo>
                  <a:lnTo>
                    <a:pt x="3859331" y="2810554"/>
                  </a:lnTo>
                  <a:cubicBezTo>
                    <a:pt x="3735472" y="2788895"/>
                    <a:pt x="3610854" y="2767327"/>
                    <a:pt x="3484797" y="2744241"/>
                  </a:cubicBezTo>
                  <a:lnTo>
                    <a:pt x="3484692" y="2744241"/>
                  </a:lnTo>
                  <a:cubicBezTo>
                    <a:pt x="3555678" y="2619858"/>
                    <a:pt x="3622999" y="2502072"/>
                    <a:pt x="3690111" y="2384076"/>
                  </a:cubicBezTo>
                  <a:cubicBezTo>
                    <a:pt x="3756071" y="2267966"/>
                    <a:pt x="3821823" y="2151750"/>
                    <a:pt x="3891761" y="2028310"/>
                  </a:cubicBezTo>
                  <a:cubicBezTo>
                    <a:pt x="3563530" y="1994284"/>
                    <a:pt x="3242943" y="1973971"/>
                    <a:pt x="2920679" y="1941201"/>
                  </a:cubicBezTo>
                  <a:cubicBezTo>
                    <a:pt x="3085161" y="1369755"/>
                    <a:pt x="3248491" y="802497"/>
                    <a:pt x="3412554" y="232202"/>
                  </a:cubicBezTo>
                  <a:cubicBezTo>
                    <a:pt x="3351724" y="223303"/>
                    <a:pt x="3297177" y="212101"/>
                    <a:pt x="3242105" y="207808"/>
                  </a:cubicBezTo>
                  <a:cubicBezTo>
                    <a:pt x="3087674" y="195663"/>
                    <a:pt x="2933139" y="183099"/>
                    <a:pt x="2778499" y="176922"/>
                  </a:cubicBezTo>
                  <a:cubicBezTo>
                    <a:pt x="2633909" y="171163"/>
                    <a:pt x="2489006" y="172210"/>
                    <a:pt x="2344207" y="172315"/>
                  </a:cubicBezTo>
                  <a:cubicBezTo>
                    <a:pt x="2183913" y="172420"/>
                    <a:pt x="2023620" y="173990"/>
                    <a:pt x="1863326" y="176607"/>
                  </a:cubicBezTo>
                  <a:cubicBezTo>
                    <a:pt x="1760616" y="178283"/>
                    <a:pt x="1657906" y="182261"/>
                    <a:pt x="1555196" y="186763"/>
                  </a:cubicBezTo>
                  <a:cubicBezTo>
                    <a:pt x="1412597" y="192941"/>
                    <a:pt x="1270101" y="199642"/>
                    <a:pt x="1127607" y="207912"/>
                  </a:cubicBezTo>
                  <a:cubicBezTo>
                    <a:pt x="992127" y="215765"/>
                    <a:pt x="856751" y="226130"/>
                    <a:pt x="721271" y="235029"/>
                  </a:cubicBezTo>
                  <a:cubicBezTo>
                    <a:pt x="646620" y="239951"/>
                    <a:pt x="571761" y="243301"/>
                    <a:pt x="497110" y="248849"/>
                  </a:cubicBezTo>
                  <a:cubicBezTo>
                    <a:pt x="420994" y="254504"/>
                    <a:pt x="344983" y="261833"/>
                    <a:pt x="263318" y="268952"/>
                  </a:cubicBezTo>
                  <a:cubicBezTo>
                    <a:pt x="516270" y="740620"/>
                    <a:pt x="766186" y="1206634"/>
                    <a:pt x="1019034" y="1677988"/>
                  </a:cubicBezTo>
                  <a:cubicBezTo>
                    <a:pt x="1127084" y="1643752"/>
                    <a:pt x="1227803" y="1597579"/>
                    <a:pt x="1331351" y="1559260"/>
                  </a:cubicBezTo>
                  <a:cubicBezTo>
                    <a:pt x="1435735" y="1520626"/>
                    <a:pt x="1538969" y="1478956"/>
                    <a:pt x="1642620" y="1438437"/>
                  </a:cubicBezTo>
                  <a:cubicBezTo>
                    <a:pt x="1746273" y="1397919"/>
                    <a:pt x="1849924" y="1357086"/>
                    <a:pt x="1953576" y="1316463"/>
                  </a:cubicBezTo>
                  <a:cubicBezTo>
                    <a:pt x="2057333" y="1275840"/>
                    <a:pt x="2161089" y="1235217"/>
                    <a:pt x="2264846" y="1194698"/>
                  </a:cubicBezTo>
                  <a:cubicBezTo>
                    <a:pt x="2368184" y="1154389"/>
                    <a:pt x="2471522" y="1114290"/>
                    <a:pt x="2582188" y="1071154"/>
                  </a:cubicBezTo>
                  <a:cubicBezTo>
                    <a:pt x="2583444" y="1095130"/>
                    <a:pt x="2584701" y="1111777"/>
                    <a:pt x="2585119" y="1128424"/>
                  </a:cubicBezTo>
                  <a:cubicBezTo>
                    <a:pt x="2589413" y="1327038"/>
                    <a:pt x="2593181" y="1525756"/>
                    <a:pt x="2597788" y="1724370"/>
                  </a:cubicBezTo>
                  <a:cubicBezTo>
                    <a:pt x="2600615" y="1848019"/>
                    <a:pt x="2604175" y="1971668"/>
                    <a:pt x="2607943" y="2095318"/>
                  </a:cubicBezTo>
                  <a:cubicBezTo>
                    <a:pt x="2610561" y="2180542"/>
                    <a:pt x="2614121" y="2265872"/>
                    <a:pt x="2617471" y="2351096"/>
                  </a:cubicBezTo>
                  <a:cubicBezTo>
                    <a:pt x="2617786" y="2357692"/>
                    <a:pt x="2620403" y="2364080"/>
                    <a:pt x="2622706" y="2374026"/>
                  </a:cubicBezTo>
                  <a:cubicBezTo>
                    <a:pt x="2887908" y="2330890"/>
                    <a:pt x="3151331" y="2288067"/>
                    <a:pt x="3423025" y="2243990"/>
                  </a:cubicBezTo>
                  <a:cubicBezTo>
                    <a:pt x="3341883" y="2503224"/>
                    <a:pt x="3263254" y="2754082"/>
                    <a:pt x="3183474" y="3008919"/>
                  </a:cubicBezTo>
                  <a:cubicBezTo>
                    <a:pt x="3461030" y="3029126"/>
                    <a:pt x="3732933" y="3049019"/>
                    <a:pt x="4011537" y="3069330"/>
                  </a:cubicBezTo>
                  <a:lnTo>
                    <a:pt x="3845371" y="3476897"/>
                  </a:lnTo>
                  <a:lnTo>
                    <a:pt x="3812983" y="3476897"/>
                  </a:lnTo>
                  <a:lnTo>
                    <a:pt x="3891553" y="3180520"/>
                  </a:lnTo>
                  <a:cubicBezTo>
                    <a:pt x="3868309" y="3177066"/>
                    <a:pt x="3848207" y="3171831"/>
                    <a:pt x="3828000" y="3171411"/>
                  </a:cubicBezTo>
                  <a:cubicBezTo>
                    <a:pt x="3730315" y="3169109"/>
                    <a:pt x="3632632" y="3168480"/>
                    <a:pt x="3535052" y="3166490"/>
                  </a:cubicBezTo>
                  <a:cubicBezTo>
                    <a:pt x="3399153" y="3163664"/>
                    <a:pt x="3263359" y="3160418"/>
                    <a:pt x="3127459" y="3156335"/>
                  </a:cubicBezTo>
                  <a:cubicBezTo>
                    <a:pt x="3096469" y="3155392"/>
                    <a:pt x="3065688" y="3150367"/>
                    <a:pt x="3029985" y="3146703"/>
                  </a:cubicBezTo>
                  <a:cubicBezTo>
                    <a:pt x="3116885" y="2890505"/>
                    <a:pt x="3203157" y="2636401"/>
                    <a:pt x="3292046" y="2374235"/>
                  </a:cubicBezTo>
                  <a:cubicBezTo>
                    <a:pt x="3019411" y="2422606"/>
                    <a:pt x="2755255" y="2469511"/>
                    <a:pt x="2487540" y="2517044"/>
                  </a:cubicBezTo>
                  <a:cubicBezTo>
                    <a:pt x="2463565" y="2122644"/>
                    <a:pt x="2439798" y="1732431"/>
                    <a:pt x="2416031" y="1342114"/>
                  </a:cubicBezTo>
                  <a:cubicBezTo>
                    <a:pt x="2371639" y="1345360"/>
                    <a:pt x="1968025" y="1493090"/>
                    <a:pt x="1688269" y="1601453"/>
                  </a:cubicBezTo>
                  <a:cubicBezTo>
                    <a:pt x="1448404" y="1694426"/>
                    <a:pt x="1206026" y="1780802"/>
                    <a:pt x="960717" y="1871576"/>
                  </a:cubicBezTo>
                  <a:cubicBezTo>
                    <a:pt x="640966" y="1294267"/>
                    <a:pt x="322054" y="718948"/>
                    <a:pt x="0" y="138079"/>
                  </a:cubicBezTo>
                  <a:cubicBezTo>
                    <a:pt x="54862" y="125933"/>
                    <a:pt x="106060" y="112218"/>
                    <a:pt x="158095" y="103423"/>
                  </a:cubicBezTo>
                  <a:cubicBezTo>
                    <a:pt x="266040" y="85310"/>
                    <a:pt x="374298" y="68244"/>
                    <a:pt x="482766" y="53691"/>
                  </a:cubicBezTo>
                  <a:cubicBezTo>
                    <a:pt x="560348" y="43326"/>
                    <a:pt x="638454" y="35369"/>
                    <a:pt x="716559" y="30762"/>
                  </a:cubicBezTo>
                  <a:cubicBezTo>
                    <a:pt x="876434" y="21129"/>
                    <a:pt x="1036518" y="11602"/>
                    <a:pt x="1196604" y="7309"/>
                  </a:cubicBezTo>
                  <a:cubicBezTo>
                    <a:pt x="1396892" y="1970"/>
                    <a:pt x="1597391" y="-1590"/>
                    <a:pt x="1797784" y="713"/>
                  </a:cubicBezTo>
                  <a:close/>
                </a:path>
              </a:pathLst>
            </a:custGeom>
            <a:solidFill>
              <a:schemeClr val="tx1">
                <a:alpha val="5000"/>
              </a:schemeClr>
            </a:solidFill>
            <a:ln w="0" cap="flat">
              <a:noFill/>
              <a:prstDash val="solid"/>
              <a:miter/>
            </a:ln>
          </p:spPr>
          <p:txBody>
            <a:bodyPr wrap="square" rtlCol="0" anchor="ctr">
              <a:noAutofit/>
            </a:bodyPr>
            <a:lstStyle/>
            <a:p>
              <a:endParaRPr lang="en-US"/>
            </a:p>
          </p:txBody>
        </p:sp>
      </p:grpSp>
      <p:sp>
        <p:nvSpPr>
          <p:cNvPr id="2" name="TextBox 1">
            <a:extLst>
              <a:ext uri="{FF2B5EF4-FFF2-40B4-BE49-F238E27FC236}">
                <a16:creationId xmlns:a16="http://schemas.microsoft.com/office/drawing/2014/main" id="{73F8B953-3543-FCB0-076D-3487AA48A6F7}"/>
              </a:ext>
            </a:extLst>
          </p:cNvPr>
          <p:cNvSpPr txBox="1"/>
          <p:nvPr userDrawn="1"/>
        </p:nvSpPr>
        <p:spPr>
          <a:xfrm>
            <a:off x="1231740" y="0"/>
            <a:ext cx="9728521" cy="461665"/>
          </a:xfrm>
          <a:prstGeom prst="rect">
            <a:avLst/>
          </a:prstGeom>
          <a:noFill/>
        </p:spPr>
        <p:txBody>
          <a:bodyPr wrap="square">
            <a:spAutoFit/>
          </a:bodyPr>
          <a:lstStyle/>
          <a:p>
            <a:pPr algn="ctr"/>
            <a:r>
              <a:rPr lang="en-US" sz="2400" b="1" dirty="0">
                <a:solidFill>
                  <a:schemeClr val="bg1"/>
                </a:solidFill>
                <a:latin typeface="+mn-lt"/>
              </a:rPr>
              <a:t>Attribution: </a:t>
            </a:r>
            <a:r>
              <a:rPr lang="en-US" sz="2400" dirty="0">
                <a:solidFill>
                  <a:schemeClr val="bg1"/>
                </a:solidFill>
                <a:latin typeface="+mn-lt"/>
              </a:rPr>
              <a:t>The presentation template is designed by </a:t>
            </a:r>
            <a:r>
              <a:rPr lang="en-US" sz="2400" b="1" dirty="0" err="1">
                <a:solidFill>
                  <a:schemeClr val="bg1"/>
                </a:solidFill>
                <a:latin typeface="+mn-lt"/>
              </a:rPr>
              <a:t>SketchBubble.com</a:t>
            </a:r>
            <a:endParaRPr lang="en-US" sz="2400" b="1" dirty="0">
              <a:solidFill>
                <a:schemeClr val="bg1"/>
              </a:solidFill>
              <a:latin typeface="+mn-lt"/>
            </a:endParaRPr>
          </a:p>
        </p:txBody>
      </p:sp>
    </p:spTree>
    <p:extLst>
      <p:ext uri="{BB962C8B-B14F-4D97-AF65-F5344CB8AC3E}">
        <p14:creationId xmlns:p14="http://schemas.microsoft.com/office/powerpoint/2010/main" val="2114831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Questrial" pitchFamily="2" charset="0"/>
              </a:defRPr>
            </a:lvl1pPr>
          </a:lstStyle>
          <a:p>
            <a:fld id="{55ED228B-CD6F-4D93-A075-1E2773C93620}" type="datetimeFigureOut">
              <a:rPr lang="en-US" smtClean="0"/>
              <a:pPr/>
              <a:t>11/25/24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Questrial" pitchFamily="2"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Questrial" pitchFamily="2" charset="0"/>
              </a:defRPr>
            </a:lvl1pPr>
          </a:lstStyle>
          <a:p>
            <a:fld id="{E0142D3E-FA9B-4295-ADA1-4DDAF2079E96}" type="slidenum">
              <a:rPr lang="en-US" smtClean="0"/>
              <a:pPr/>
              <a:t>‹#›</a:t>
            </a:fld>
            <a:endParaRPr lang="en-US"/>
          </a:p>
        </p:txBody>
      </p:sp>
    </p:spTree>
    <p:extLst>
      <p:ext uri="{BB962C8B-B14F-4D97-AF65-F5344CB8AC3E}">
        <p14:creationId xmlns:p14="http://schemas.microsoft.com/office/powerpoint/2010/main" val="1561342579"/>
      </p:ext>
    </p:extLst>
  </p:cSld>
  <p:clrMap bg1="lt1" tx1="dk1" bg2="lt2" tx2="dk2" accent1="accent1" accent2="accent2" accent3="accent3" accent4="accent4" accent5="accent5" accent6="accent6" hlink="hlink" folHlink="folHlink"/>
  <p:sldLayoutIdLst>
    <p:sldLayoutId id="2147483682" r:id="rId1"/>
    <p:sldLayoutId id="2147483689" r:id="rId2"/>
    <p:sldLayoutId id="2147483690" r:id="rId3"/>
    <p:sldLayoutId id="2147483691" r:id="rId4"/>
    <p:sldLayoutId id="2147483683" r:id="rId5"/>
    <p:sldLayoutId id="2147483693" r:id="rId6"/>
    <p:sldLayoutId id="2147483692" r:id="rId7"/>
    <p:sldLayoutId id="2147483696" r:id="rId8"/>
  </p:sldLayoutIdLst>
  <p:txStyles>
    <p:titleStyle>
      <a:lvl1pPr algn="l" defTabSz="914400" rtl="0" eaLnBrk="1" latinLnBrk="0" hangingPunct="1">
        <a:lnSpc>
          <a:spcPct val="90000"/>
        </a:lnSpc>
        <a:spcBef>
          <a:spcPct val="0"/>
        </a:spcBef>
        <a:buNone/>
        <a:defRPr sz="4400" kern="1200">
          <a:solidFill>
            <a:schemeClr val="tx1"/>
          </a:solidFill>
          <a:latin typeface="Questrial"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estrial"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estrial"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estrial"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estrial"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estrial"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640C0BED-1531-1CB6-F16E-8E25093563BB}"/>
              </a:ext>
            </a:extLst>
          </p:cNvPr>
          <p:cNvSpPr/>
          <p:nvPr/>
        </p:nvSpPr>
        <p:spPr bwMode="auto">
          <a:xfrm>
            <a:off x="4468482" y="2422819"/>
            <a:ext cx="3200401" cy="745830"/>
          </a:xfrm>
          <a:prstGeom prst="parallelogram">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80" name="TextBox 79">
            <a:extLst>
              <a:ext uri="{FF2B5EF4-FFF2-40B4-BE49-F238E27FC236}">
                <a16:creationId xmlns:a16="http://schemas.microsoft.com/office/drawing/2014/main" id="{30799ABA-1054-2DC2-23C1-FA969CE96616}"/>
              </a:ext>
            </a:extLst>
          </p:cNvPr>
          <p:cNvSpPr txBox="1"/>
          <p:nvPr/>
        </p:nvSpPr>
        <p:spPr>
          <a:xfrm>
            <a:off x="2525341" y="2413759"/>
            <a:ext cx="7141318" cy="769441"/>
          </a:xfrm>
          <a:prstGeom prst="rect">
            <a:avLst/>
          </a:prstGeom>
          <a:noFill/>
          <a:effectLst>
            <a:outerShdw blurRad="63500" sx="102000" sy="102000" algn="ctr" rotWithShape="0">
              <a:prstClr val="black">
                <a:alpha val="40000"/>
              </a:prstClr>
            </a:outerShdw>
          </a:effectLst>
        </p:spPr>
        <p:txBody>
          <a:bodyPr wrap="square">
            <a:spAutoFit/>
          </a:bodyPr>
          <a:lstStyle/>
          <a:p>
            <a:pPr algn="ctr"/>
            <a:r>
              <a:rPr lang="en-US" sz="4400" i="0" dirty="0">
                <a:ln w="31750">
                  <a:noFill/>
                  <a:miter lim="800000"/>
                </a:ln>
                <a:solidFill>
                  <a:schemeClr val="bg1"/>
                </a:solidFill>
                <a:effectLst>
                  <a:outerShdw blurRad="38100" sx="101000" sy="101000" algn="ctr" rotWithShape="0">
                    <a:prstClr val="black">
                      <a:alpha val="30000"/>
                    </a:prstClr>
                  </a:outerShdw>
                </a:effectLst>
                <a:latin typeface="Luckiest Guy" panose="02000506000000020004" pitchFamily="2" charset="0"/>
              </a:rPr>
              <a:t>ROSTER</a:t>
            </a:r>
            <a:endParaRPr lang="en-US" sz="4400" dirty="0">
              <a:ln w="31750">
                <a:noFill/>
                <a:miter lim="800000"/>
              </a:ln>
              <a:solidFill>
                <a:schemeClr val="bg1"/>
              </a:solidFill>
              <a:effectLst>
                <a:outerShdw blurRad="38100" sx="101000" sy="101000" algn="ctr" rotWithShape="0">
                  <a:prstClr val="black">
                    <a:alpha val="30000"/>
                  </a:prstClr>
                </a:outerShdw>
              </a:effectLst>
              <a:latin typeface="Luckiest Guy" panose="02000506000000020004" pitchFamily="2" charset="0"/>
            </a:endParaRPr>
          </a:p>
        </p:txBody>
      </p:sp>
      <p:grpSp>
        <p:nvGrpSpPr>
          <p:cNvPr id="17" name="Group 16">
            <a:extLst>
              <a:ext uri="{FF2B5EF4-FFF2-40B4-BE49-F238E27FC236}">
                <a16:creationId xmlns:a16="http://schemas.microsoft.com/office/drawing/2014/main" id="{35FF8DE5-4F0F-E9E1-4AF4-80A56F5E7979}"/>
              </a:ext>
            </a:extLst>
          </p:cNvPr>
          <p:cNvGrpSpPr/>
          <p:nvPr/>
        </p:nvGrpSpPr>
        <p:grpSpPr>
          <a:xfrm>
            <a:off x="1852188" y="257336"/>
            <a:ext cx="8487624" cy="2392232"/>
            <a:chOff x="1852188" y="304218"/>
            <a:chExt cx="8487624" cy="2392232"/>
          </a:xfrm>
        </p:grpSpPr>
        <p:sp>
          <p:nvSpPr>
            <p:cNvPr id="187" name="Graphic 184">
              <a:extLst>
                <a:ext uri="{FF2B5EF4-FFF2-40B4-BE49-F238E27FC236}">
                  <a16:creationId xmlns:a16="http://schemas.microsoft.com/office/drawing/2014/main" id="{CF441397-14FE-427D-82F3-411A1BCAE475}"/>
                </a:ext>
              </a:extLst>
            </p:cNvPr>
            <p:cNvSpPr/>
            <p:nvPr/>
          </p:nvSpPr>
          <p:spPr>
            <a:xfrm>
              <a:off x="2005380" y="304218"/>
              <a:ext cx="8181240" cy="2021226"/>
            </a:xfrm>
            <a:custGeom>
              <a:avLst/>
              <a:gdLst>
                <a:gd name="connsiteX0" fmla="*/ 6840506 w 6843429"/>
                <a:gd name="connsiteY0" fmla="*/ 1004309 h 1690711"/>
                <a:gd name="connsiteX1" fmla="*/ 6830210 w 6843429"/>
                <a:gd name="connsiteY1" fmla="*/ 883426 h 1690711"/>
                <a:gd name="connsiteX2" fmla="*/ 6807076 w 6843429"/>
                <a:gd name="connsiteY2" fmla="*/ 760636 h 1690711"/>
                <a:gd name="connsiteX3" fmla="*/ 6764875 w 6843429"/>
                <a:gd name="connsiteY3" fmla="*/ 643058 h 1690711"/>
                <a:gd name="connsiteX4" fmla="*/ 6691531 w 6843429"/>
                <a:gd name="connsiteY4" fmla="*/ 535394 h 1690711"/>
                <a:gd name="connsiteX5" fmla="*/ 6580563 w 6843429"/>
                <a:gd name="connsiteY5" fmla="*/ 458491 h 1690711"/>
                <a:gd name="connsiteX6" fmla="*/ 6433749 w 6843429"/>
                <a:gd name="connsiteY6" fmla="*/ 430019 h 1690711"/>
                <a:gd name="connsiteX7" fmla="*/ 6342102 w 6843429"/>
                <a:gd name="connsiteY7" fmla="*/ 443238 h 1690711"/>
                <a:gd name="connsiteX8" fmla="*/ 6329645 w 6843429"/>
                <a:gd name="connsiteY8" fmla="*/ 447179 h 1690711"/>
                <a:gd name="connsiteX9" fmla="*/ 6330153 w 6843429"/>
                <a:gd name="connsiteY9" fmla="*/ 425951 h 1690711"/>
                <a:gd name="connsiteX10" fmla="*/ 5790819 w 6843429"/>
                <a:gd name="connsiteY10" fmla="*/ 453407 h 1690711"/>
                <a:gd name="connsiteX11" fmla="*/ 5787896 w 6843429"/>
                <a:gd name="connsiteY11" fmla="*/ 547088 h 1690711"/>
                <a:gd name="connsiteX12" fmla="*/ 5784082 w 6843429"/>
                <a:gd name="connsiteY12" fmla="*/ 660472 h 1690711"/>
                <a:gd name="connsiteX13" fmla="*/ 5748618 w 6843429"/>
                <a:gd name="connsiteY13" fmla="*/ 621449 h 1690711"/>
                <a:gd name="connsiteX14" fmla="*/ 5567738 w 6843429"/>
                <a:gd name="connsiteY14" fmla="*/ 507048 h 1690711"/>
                <a:gd name="connsiteX15" fmla="*/ 5343514 w 6843429"/>
                <a:gd name="connsiteY15" fmla="*/ 468406 h 1690711"/>
                <a:gd name="connsiteX16" fmla="*/ 5191743 w 6843429"/>
                <a:gd name="connsiteY16" fmla="*/ 490778 h 1690711"/>
                <a:gd name="connsiteX17" fmla="*/ 5059292 w 6843429"/>
                <a:gd name="connsiteY17" fmla="*/ 552427 h 1690711"/>
                <a:gd name="connsiteX18" fmla="*/ 4949722 w 6843429"/>
                <a:gd name="connsiteY18" fmla="*/ 645854 h 1690711"/>
                <a:gd name="connsiteX19" fmla="*/ 4912224 w 6843429"/>
                <a:gd name="connsiteY19" fmla="*/ 692250 h 1690711"/>
                <a:gd name="connsiteX20" fmla="*/ 4851974 w 6843429"/>
                <a:gd name="connsiteY20" fmla="*/ 576197 h 1690711"/>
                <a:gd name="connsiteX21" fmla="*/ 4738209 w 6843429"/>
                <a:gd name="connsiteY21" fmla="*/ 476414 h 1690711"/>
                <a:gd name="connsiteX22" fmla="*/ 4571566 w 6843429"/>
                <a:gd name="connsiteY22" fmla="*/ 437137 h 1690711"/>
                <a:gd name="connsiteX23" fmla="*/ 4477376 w 6843429"/>
                <a:gd name="connsiteY23" fmla="*/ 449594 h 1690711"/>
                <a:gd name="connsiteX24" fmla="*/ 4397550 w 6843429"/>
                <a:gd name="connsiteY24" fmla="*/ 483914 h 1690711"/>
                <a:gd name="connsiteX25" fmla="*/ 4372636 w 6843429"/>
                <a:gd name="connsiteY25" fmla="*/ 500184 h 1690711"/>
                <a:gd name="connsiteX26" fmla="*/ 4336028 w 6843429"/>
                <a:gd name="connsiteY26" fmla="*/ 473999 h 1690711"/>
                <a:gd name="connsiteX27" fmla="*/ 4254549 w 6843429"/>
                <a:gd name="connsiteY27" fmla="*/ 444255 h 1690711"/>
                <a:gd name="connsiteX28" fmla="*/ 4172690 w 6843429"/>
                <a:gd name="connsiteY28" fmla="*/ 437137 h 1690711"/>
                <a:gd name="connsiteX29" fmla="*/ 4083076 w 6843429"/>
                <a:gd name="connsiteY29" fmla="*/ 454170 h 1690711"/>
                <a:gd name="connsiteX30" fmla="*/ 4060196 w 6843429"/>
                <a:gd name="connsiteY30" fmla="*/ 464212 h 1690711"/>
                <a:gd name="connsiteX31" fmla="*/ 3555436 w 6843429"/>
                <a:gd name="connsiteY31" fmla="*/ 485439 h 1690711"/>
                <a:gd name="connsiteX32" fmla="*/ 3555436 w 6843429"/>
                <a:gd name="connsiteY32" fmla="*/ 582934 h 1690711"/>
                <a:gd name="connsiteX33" fmla="*/ 3555182 w 6843429"/>
                <a:gd name="connsiteY33" fmla="*/ 605051 h 1690711"/>
                <a:gd name="connsiteX34" fmla="*/ 3474593 w 6843429"/>
                <a:gd name="connsiteY34" fmla="*/ 524971 h 1690711"/>
                <a:gd name="connsiteX35" fmla="*/ 3432011 w 6843429"/>
                <a:gd name="connsiteY35" fmla="*/ 497260 h 1690711"/>
                <a:gd name="connsiteX36" fmla="*/ 3593442 w 6843429"/>
                <a:gd name="connsiteY36" fmla="*/ 405740 h 1690711"/>
                <a:gd name="connsiteX37" fmla="*/ 3698691 w 6843429"/>
                <a:gd name="connsiteY37" fmla="*/ 348159 h 1690711"/>
                <a:gd name="connsiteX38" fmla="*/ 3425782 w 6843429"/>
                <a:gd name="connsiteY38" fmla="*/ 0 h 1690711"/>
                <a:gd name="connsiteX39" fmla="*/ 3345194 w 6843429"/>
                <a:gd name="connsiteY39" fmla="*/ 68005 h 1690711"/>
                <a:gd name="connsiteX40" fmla="*/ 3229141 w 6843429"/>
                <a:gd name="connsiteY40" fmla="*/ 169440 h 1690711"/>
                <a:gd name="connsiteX41" fmla="*/ 3181347 w 6843429"/>
                <a:gd name="connsiteY41" fmla="*/ 213293 h 1690711"/>
                <a:gd name="connsiteX42" fmla="*/ 3132536 w 6843429"/>
                <a:gd name="connsiteY42" fmla="*/ 259943 h 1690711"/>
                <a:gd name="connsiteX43" fmla="*/ 3087793 w 6843429"/>
                <a:gd name="connsiteY43" fmla="*/ 305449 h 1690711"/>
                <a:gd name="connsiteX44" fmla="*/ 3049278 w 6843429"/>
                <a:gd name="connsiteY44" fmla="*/ 348413 h 1690711"/>
                <a:gd name="connsiteX45" fmla="*/ 2992459 w 6843429"/>
                <a:gd name="connsiteY45" fmla="*/ 416545 h 1690711"/>
                <a:gd name="connsiteX46" fmla="*/ 3036440 w 6843429"/>
                <a:gd name="connsiteY46" fmla="*/ 464720 h 1690711"/>
                <a:gd name="connsiteX47" fmla="*/ 3031355 w 6843429"/>
                <a:gd name="connsiteY47" fmla="*/ 466372 h 1690711"/>
                <a:gd name="connsiteX48" fmla="*/ 2889245 w 6843429"/>
                <a:gd name="connsiteY48" fmla="*/ 543656 h 1690711"/>
                <a:gd name="connsiteX49" fmla="*/ 2861026 w 6843429"/>
                <a:gd name="connsiteY49" fmla="*/ 567553 h 1690711"/>
                <a:gd name="connsiteX50" fmla="*/ 2388298 w 6843429"/>
                <a:gd name="connsiteY50" fmla="*/ 450356 h 1690711"/>
                <a:gd name="connsiteX51" fmla="*/ 2359952 w 6843429"/>
                <a:gd name="connsiteY51" fmla="*/ 491159 h 1690711"/>
                <a:gd name="connsiteX52" fmla="*/ 2361351 w 6843429"/>
                <a:gd name="connsiteY52" fmla="*/ 474508 h 1690711"/>
                <a:gd name="connsiteX53" fmla="*/ 1819728 w 6843429"/>
                <a:gd name="connsiteY53" fmla="*/ 444255 h 1690711"/>
                <a:gd name="connsiteX54" fmla="*/ 1815280 w 6843429"/>
                <a:gd name="connsiteY54" fmla="*/ 645854 h 1690711"/>
                <a:gd name="connsiteX55" fmla="*/ 1792399 w 6843429"/>
                <a:gd name="connsiteY55" fmla="*/ 621449 h 1690711"/>
                <a:gd name="connsiteX56" fmla="*/ 1611520 w 6843429"/>
                <a:gd name="connsiteY56" fmla="*/ 507048 h 1690711"/>
                <a:gd name="connsiteX57" fmla="*/ 1387295 w 6843429"/>
                <a:gd name="connsiteY57" fmla="*/ 468533 h 1690711"/>
                <a:gd name="connsiteX58" fmla="*/ 1235524 w 6843429"/>
                <a:gd name="connsiteY58" fmla="*/ 490905 h 1690711"/>
                <a:gd name="connsiteX59" fmla="*/ 1103074 w 6843429"/>
                <a:gd name="connsiteY59" fmla="*/ 552554 h 1690711"/>
                <a:gd name="connsiteX60" fmla="*/ 993504 w 6843429"/>
                <a:gd name="connsiteY60" fmla="*/ 645981 h 1690711"/>
                <a:gd name="connsiteX61" fmla="*/ 974691 w 6843429"/>
                <a:gd name="connsiteY61" fmla="*/ 668099 h 1690711"/>
                <a:gd name="connsiteX62" fmla="*/ 941642 w 6843429"/>
                <a:gd name="connsiteY62" fmla="*/ 618525 h 1690711"/>
                <a:gd name="connsiteX63" fmla="*/ 843766 w 6843429"/>
                <a:gd name="connsiteY63" fmla="*/ 528149 h 1690711"/>
                <a:gd name="connsiteX64" fmla="*/ 730256 w 6843429"/>
                <a:gd name="connsiteY64" fmla="*/ 469677 h 1690711"/>
                <a:gd name="connsiteX65" fmla="*/ 605178 w 6843429"/>
                <a:gd name="connsiteY65" fmla="*/ 436120 h 1690711"/>
                <a:gd name="connsiteX66" fmla="*/ 479210 w 6843429"/>
                <a:gd name="connsiteY66" fmla="*/ 425951 h 1690711"/>
                <a:gd name="connsiteX67" fmla="*/ 276213 w 6843429"/>
                <a:gd name="connsiteY67" fmla="*/ 440569 h 1690711"/>
                <a:gd name="connsiteX68" fmla="*/ 79953 w 6843429"/>
                <a:gd name="connsiteY68" fmla="*/ 484295 h 1690711"/>
                <a:gd name="connsiteX69" fmla="*/ 10804 w 6843429"/>
                <a:gd name="connsiteY69" fmla="*/ 504760 h 1690711"/>
                <a:gd name="connsiteX70" fmla="*/ 7372 w 6843429"/>
                <a:gd name="connsiteY70" fmla="*/ 576832 h 1690711"/>
                <a:gd name="connsiteX71" fmla="*/ 3686 w 6843429"/>
                <a:gd name="connsiteY71" fmla="*/ 757839 h 1690711"/>
                <a:gd name="connsiteX72" fmla="*/ 2924 w 6843429"/>
                <a:gd name="connsiteY72" fmla="*/ 929948 h 1690711"/>
                <a:gd name="connsiteX73" fmla="*/ 763 w 6843429"/>
                <a:gd name="connsiteY73" fmla="*/ 1256625 h 1690711"/>
                <a:gd name="connsiteX74" fmla="*/ 0 w 6843429"/>
                <a:gd name="connsiteY74" fmla="*/ 1581904 h 1690711"/>
                <a:gd name="connsiteX75" fmla="*/ 0 w 6843429"/>
                <a:gd name="connsiteY75" fmla="*/ 1683593 h 1690711"/>
                <a:gd name="connsiteX76" fmla="*/ 535267 w 6843429"/>
                <a:gd name="connsiteY76" fmla="*/ 1683593 h 1690711"/>
                <a:gd name="connsiteX77" fmla="*/ 535267 w 6843429"/>
                <a:gd name="connsiteY77" fmla="*/ 1345349 h 1690711"/>
                <a:gd name="connsiteX78" fmla="*/ 563612 w 6843429"/>
                <a:gd name="connsiteY78" fmla="*/ 1341790 h 1690711"/>
                <a:gd name="connsiteX79" fmla="*/ 694664 w 6843429"/>
                <a:gd name="connsiteY79" fmla="*/ 1312427 h 1690711"/>
                <a:gd name="connsiteX80" fmla="*/ 818217 w 6843429"/>
                <a:gd name="connsiteY80" fmla="*/ 1258405 h 1690711"/>
                <a:gd name="connsiteX81" fmla="*/ 870078 w 6843429"/>
                <a:gd name="connsiteY81" fmla="*/ 1223449 h 1690711"/>
                <a:gd name="connsiteX82" fmla="*/ 915330 w 6843429"/>
                <a:gd name="connsiteY82" fmla="*/ 1326028 h 1690711"/>
                <a:gd name="connsiteX83" fmla="*/ 1001130 w 6843429"/>
                <a:gd name="connsiteY83" fmla="*/ 1439793 h 1690711"/>
                <a:gd name="connsiteX84" fmla="*/ 1113878 w 6843429"/>
                <a:gd name="connsiteY84" fmla="*/ 1527500 h 1690711"/>
                <a:gd name="connsiteX85" fmla="*/ 1246201 w 6843429"/>
                <a:gd name="connsiteY85" fmla="*/ 1583556 h 1690711"/>
                <a:gd name="connsiteX86" fmla="*/ 1395939 w 6843429"/>
                <a:gd name="connsiteY86" fmla="*/ 1603767 h 1690711"/>
                <a:gd name="connsiteX87" fmla="*/ 1550125 w 6843429"/>
                <a:gd name="connsiteY87" fmla="*/ 1582158 h 1690711"/>
                <a:gd name="connsiteX88" fmla="*/ 1684482 w 6843429"/>
                <a:gd name="connsiteY88" fmla="*/ 1522034 h 1690711"/>
                <a:gd name="connsiteX89" fmla="*/ 1795959 w 6843429"/>
                <a:gd name="connsiteY89" fmla="*/ 1429497 h 1690711"/>
                <a:gd name="connsiteX90" fmla="*/ 1797992 w 6843429"/>
                <a:gd name="connsiteY90" fmla="*/ 1427082 h 1690711"/>
                <a:gd name="connsiteX91" fmla="*/ 1792399 w 6843429"/>
                <a:gd name="connsiteY91" fmla="*/ 1677619 h 1690711"/>
                <a:gd name="connsiteX92" fmla="*/ 2290550 w 6843429"/>
                <a:gd name="connsiteY92" fmla="*/ 1658425 h 1690711"/>
                <a:gd name="connsiteX93" fmla="*/ 2293981 w 6843429"/>
                <a:gd name="connsiteY93" fmla="*/ 1574277 h 1690711"/>
                <a:gd name="connsiteX94" fmla="*/ 2376350 w 6843429"/>
                <a:gd name="connsiteY94" fmla="*/ 1685881 h 1690711"/>
                <a:gd name="connsiteX95" fmla="*/ 2882126 w 6843429"/>
                <a:gd name="connsiteY95" fmla="*/ 1596521 h 1690711"/>
                <a:gd name="connsiteX96" fmla="*/ 2884287 w 6843429"/>
                <a:gd name="connsiteY96" fmla="*/ 1598174 h 1690711"/>
                <a:gd name="connsiteX97" fmla="*/ 3018136 w 6843429"/>
                <a:gd name="connsiteY97" fmla="*/ 1666433 h 1690711"/>
                <a:gd name="connsiteX98" fmla="*/ 3178805 w 6843429"/>
                <a:gd name="connsiteY98" fmla="*/ 1690711 h 1690711"/>
                <a:gd name="connsiteX99" fmla="*/ 3260664 w 6843429"/>
                <a:gd name="connsiteY99" fmla="*/ 1685754 h 1690711"/>
                <a:gd name="connsiteX100" fmla="*/ 3345194 w 6843429"/>
                <a:gd name="connsiteY100" fmla="*/ 1669483 h 1690711"/>
                <a:gd name="connsiteX101" fmla="*/ 3429087 w 6843429"/>
                <a:gd name="connsiteY101" fmla="*/ 1639358 h 1690711"/>
                <a:gd name="connsiteX102" fmla="*/ 3485779 w 6843429"/>
                <a:gd name="connsiteY102" fmla="*/ 1607580 h 1690711"/>
                <a:gd name="connsiteX103" fmla="*/ 3481584 w 6843429"/>
                <a:gd name="connsiteY103" fmla="*/ 1652324 h 1690711"/>
                <a:gd name="connsiteX104" fmla="*/ 4050917 w 6843429"/>
                <a:gd name="connsiteY104" fmla="*/ 1652324 h 1690711"/>
                <a:gd name="connsiteX105" fmla="*/ 4051552 w 6843429"/>
                <a:gd name="connsiteY105" fmla="*/ 1629443 h 1690711"/>
                <a:gd name="connsiteX106" fmla="*/ 4358400 w 6843429"/>
                <a:gd name="connsiteY106" fmla="*/ 1617749 h 1690711"/>
                <a:gd name="connsiteX107" fmla="*/ 4358145 w 6843429"/>
                <a:gd name="connsiteY107" fmla="*/ 1619402 h 1690711"/>
                <a:gd name="connsiteX108" fmla="*/ 4934850 w 6843429"/>
                <a:gd name="connsiteY108" fmla="*/ 1592454 h 1690711"/>
                <a:gd name="connsiteX109" fmla="*/ 4942350 w 6843429"/>
                <a:gd name="connsiteY109" fmla="*/ 1503476 h 1690711"/>
                <a:gd name="connsiteX110" fmla="*/ 4948197 w 6843429"/>
                <a:gd name="connsiteY110" fmla="*/ 1429751 h 1690711"/>
                <a:gd name="connsiteX111" fmla="*/ 4957476 w 6843429"/>
                <a:gd name="connsiteY111" fmla="*/ 1439920 h 1690711"/>
                <a:gd name="connsiteX112" fmla="*/ 5070224 w 6843429"/>
                <a:gd name="connsiteY112" fmla="*/ 1527627 h 1690711"/>
                <a:gd name="connsiteX113" fmla="*/ 5202547 w 6843429"/>
                <a:gd name="connsiteY113" fmla="*/ 1583683 h 1690711"/>
                <a:gd name="connsiteX114" fmla="*/ 5352284 w 6843429"/>
                <a:gd name="connsiteY114" fmla="*/ 1603894 h 1690711"/>
                <a:gd name="connsiteX115" fmla="*/ 5506471 w 6843429"/>
                <a:gd name="connsiteY115" fmla="*/ 1582285 h 1690711"/>
                <a:gd name="connsiteX116" fmla="*/ 5640828 w 6843429"/>
                <a:gd name="connsiteY116" fmla="*/ 1522161 h 1690711"/>
                <a:gd name="connsiteX117" fmla="*/ 5746076 w 6843429"/>
                <a:gd name="connsiteY117" fmla="*/ 1435980 h 1690711"/>
                <a:gd name="connsiteX118" fmla="*/ 5739974 w 6843429"/>
                <a:gd name="connsiteY118" fmla="*/ 1544787 h 1690711"/>
                <a:gd name="connsiteX119" fmla="*/ 5733619 w 6843429"/>
                <a:gd name="connsiteY119" fmla="*/ 1657027 h 1690711"/>
                <a:gd name="connsiteX120" fmla="*/ 6303714 w 6843429"/>
                <a:gd name="connsiteY120" fmla="*/ 1632494 h 1690711"/>
                <a:gd name="connsiteX121" fmla="*/ 6303968 w 6843429"/>
                <a:gd name="connsiteY121" fmla="*/ 1623469 h 1690711"/>
                <a:gd name="connsiteX122" fmla="*/ 6831735 w 6843429"/>
                <a:gd name="connsiteY122" fmla="*/ 1632621 h 1690711"/>
                <a:gd name="connsiteX123" fmla="*/ 6836184 w 6843429"/>
                <a:gd name="connsiteY123" fmla="*/ 1533728 h 1690711"/>
                <a:gd name="connsiteX124" fmla="*/ 6841650 w 6843429"/>
                <a:gd name="connsiteY124" fmla="*/ 1373059 h 1690711"/>
                <a:gd name="connsiteX125" fmla="*/ 6843430 w 6843429"/>
                <a:gd name="connsiteY125" fmla="*/ 1211500 h 1690711"/>
                <a:gd name="connsiteX126" fmla="*/ 6843430 w 6843429"/>
                <a:gd name="connsiteY126" fmla="*/ 1116802 h 1690711"/>
                <a:gd name="connsiteX127" fmla="*/ 6840887 w 6843429"/>
                <a:gd name="connsiteY127" fmla="*/ 1004690 h 1690711"/>
                <a:gd name="connsiteX128" fmla="*/ 2585957 w 6843429"/>
                <a:gd name="connsiteY128" fmla="*/ 1036341 h 1690711"/>
                <a:gd name="connsiteX129" fmla="*/ 2665656 w 6843429"/>
                <a:gd name="connsiteY129" fmla="*/ 941515 h 1690711"/>
                <a:gd name="connsiteX130" fmla="*/ 2652436 w 6843429"/>
                <a:gd name="connsiteY130" fmla="*/ 1088711 h 1690711"/>
                <a:gd name="connsiteX131" fmla="*/ 2655360 w 6843429"/>
                <a:gd name="connsiteY131" fmla="*/ 1154046 h 1690711"/>
                <a:gd name="connsiteX132" fmla="*/ 2585830 w 6843429"/>
                <a:gd name="connsiteY132" fmla="*/ 1036341 h 169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6843429" h="1690711">
                  <a:moveTo>
                    <a:pt x="6840506" y="1004309"/>
                  </a:moveTo>
                  <a:cubicBezTo>
                    <a:pt x="6838727" y="964904"/>
                    <a:pt x="6835294" y="924228"/>
                    <a:pt x="6830210" y="883426"/>
                  </a:cubicBezTo>
                  <a:cubicBezTo>
                    <a:pt x="6824998" y="841097"/>
                    <a:pt x="6817245" y="799786"/>
                    <a:pt x="6807076" y="760636"/>
                  </a:cubicBezTo>
                  <a:cubicBezTo>
                    <a:pt x="6796525" y="719452"/>
                    <a:pt x="6782289" y="679793"/>
                    <a:pt x="6764875" y="643058"/>
                  </a:cubicBezTo>
                  <a:cubicBezTo>
                    <a:pt x="6745554" y="602255"/>
                    <a:pt x="6720894" y="565901"/>
                    <a:pt x="6691531" y="535394"/>
                  </a:cubicBezTo>
                  <a:cubicBezTo>
                    <a:pt x="6660516" y="502981"/>
                    <a:pt x="6623145" y="477177"/>
                    <a:pt x="6580563" y="458491"/>
                  </a:cubicBezTo>
                  <a:cubicBezTo>
                    <a:pt x="6537345" y="439552"/>
                    <a:pt x="6488026" y="430019"/>
                    <a:pt x="6433749" y="430019"/>
                  </a:cubicBezTo>
                  <a:cubicBezTo>
                    <a:pt x="6402099" y="430019"/>
                    <a:pt x="6371210" y="434467"/>
                    <a:pt x="6342102" y="443238"/>
                  </a:cubicBezTo>
                  <a:cubicBezTo>
                    <a:pt x="6337907" y="444509"/>
                    <a:pt x="6333839" y="445780"/>
                    <a:pt x="6329645" y="447179"/>
                  </a:cubicBezTo>
                  <a:lnTo>
                    <a:pt x="6330153" y="425951"/>
                  </a:lnTo>
                  <a:lnTo>
                    <a:pt x="5790819" y="453407"/>
                  </a:lnTo>
                  <a:lnTo>
                    <a:pt x="5787896" y="547088"/>
                  </a:lnTo>
                  <a:cubicBezTo>
                    <a:pt x="5786752" y="584840"/>
                    <a:pt x="5785353" y="622720"/>
                    <a:pt x="5784082" y="660472"/>
                  </a:cubicBezTo>
                  <a:cubicBezTo>
                    <a:pt x="5772897" y="646744"/>
                    <a:pt x="5761075" y="633778"/>
                    <a:pt x="5748618" y="621449"/>
                  </a:cubicBezTo>
                  <a:cubicBezTo>
                    <a:pt x="5698536" y="571875"/>
                    <a:pt x="5637650" y="533487"/>
                    <a:pt x="5567738" y="507048"/>
                  </a:cubicBezTo>
                  <a:cubicBezTo>
                    <a:pt x="5499734" y="481499"/>
                    <a:pt x="5424357" y="468406"/>
                    <a:pt x="5343514" y="468406"/>
                  </a:cubicBezTo>
                  <a:cubicBezTo>
                    <a:pt x="5290762" y="468406"/>
                    <a:pt x="5239664" y="475906"/>
                    <a:pt x="5191743" y="490778"/>
                  </a:cubicBezTo>
                  <a:cubicBezTo>
                    <a:pt x="5144584" y="505396"/>
                    <a:pt x="5099968" y="526115"/>
                    <a:pt x="5059292" y="552427"/>
                  </a:cubicBezTo>
                  <a:cubicBezTo>
                    <a:pt x="5018998" y="578485"/>
                    <a:pt x="4982136" y="609881"/>
                    <a:pt x="4949722" y="645854"/>
                  </a:cubicBezTo>
                  <a:cubicBezTo>
                    <a:pt x="4936375" y="660599"/>
                    <a:pt x="4924046" y="676234"/>
                    <a:pt x="4912224" y="692250"/>
                  </a:cubicBezTo>
                  <a:cubicBezTo>
                    <a:pt x="4897225" y="649667"/>
                    <a:pt x="4877142" y="610517"/>
                    <a:pt x="4851974" y="576197"/>
                  </a:cubicBezTo>
                  <a:cubicBezTo>
                    <a:pt x="4821721" y="534886"/>
                    <a:pt x="4783460" y="501328"/>
                    <a:pt x="4738209" y="476414"/>
                  </a:cubicBezTo>
                  <a:cubicBezTo>
                    <a:pt x="4690923" y="450356"/>
                    <a:pt x="4634867" y="437137"/>
                    <a:pt x="4571566" y="437137"/>
                  </a:cubicBezTo>
                  <a:cubicBezTo>
                    <a:pt x="4538008" y="437137"/>
                    <a:pt x="4506357" y="441331"/>
                    <a:pt x="4477376" y="449594"/>
                  </a:cubicBezTo>
                  <a:cubicBezTo>
                    <a:pt x="4449030" y="457729"/>
                    <a:pt x="4422210" y="469169"/>
                    <a:pt x="4397550" y="483914"/>
                  </a:cubicBezTo>
                  <a:cubicBezTo>
                    <a:pt x="4389161" y="488998"/>
                    <a:pt x="4380771" y="494337"/>
                    <a:pt x="4372636" y="500184"/>
                  </a:cubicBezTo>
                  <a:cubicBezTo>
                    <a:pt x="4361196" y="490269"/>
                    <a:pt x="4348993" y="481499"/>
                    <a:pt x="4336028" y="473999"/>
                  </a:cubicBezTo>
                  <a:cubicBezTo>
                    <a:pt x="4311368" y="459890"/>
                    <a:pt x="4284039" y="449975"/>
                    <a:pt x="4254549" y="444255"/>
                  </a:cubicBezTo>
                  <a:cubicBezTo>
                    <a:pt x="4229890" y="439425"/>
                    <a:pt x="4202306" y="437137"/>
                    <a:pt x="4172690" y="437137"/>
                  </a:cubicBezTo>
                  <a:cubicBezTo>
                    <a:pt x="4143073" y="437137"/>
                    <a:pt x="4111676" y="442857"/>
                    <a:pt x="4083076" y="454170"/>
                  </a:cubicBezTo>
                  <a:cubicBezTo>
                    <a:pt x="4075322" y="457220"/>
                    <a:pt x="4067695" y="460525"/>
                    <a:pt x="4060196" y="464212"/>
                  </a:cubicBezTo>
                  <a:lnTo>
                    <a:pt x="3555436" y="485439"/>
                  </a:lnTo>
                  <a:lnTo>
                    <a:pt x="3555436" y="582934"/>
                  </a:lnTo>
                  <a:cubicBezTo>
                    <a:pt x="3555436" y="590306"/>
                    <a:pt x="3555182" y="597679"/>
                    <a:pt x="3555182" y="605051"/>
                  </a:cubicBezTo>
                  <a:cubicBezTo>
                    <a:pt x="3531666" y="574926"/>
                    <a:pt x="3504846" y="547851"/>
                    <a:pt x="3474593" y="524971"/>
                  </a:cubicBezTo>
                  <a:cubicBezTo>
                    <a:pt x="3461119" y="514802"/>
                    <a:pt x="3446756" y="505777"/>
                    <a:pt x="3432011" y="497260"/>
                  </a:cubicBezTo>
                  <a:cubicBezTo>
                    <a:pt x="3484126" y="466627"/>
                    <a:pt x="3538403" y="435866"/>
                    <a:pt x="3593442" y="405740"/>
                  </a:cubicBezTo>
                  <a:lnTo>
                    <a:pt x="3698691" y="348159"/>
                  </a:lnTo>
                  <a:lnTo>
                    <a:pt x="3425782" y="0"/>
                  </a:lnTo>
                  <a:lnTo>
                    <a:pt x="3345194" y="68005"/>
                  </a:lnTo>
                  <a:cubicBezTo>
                    <a:pt x="3305153" y="101816"/>
                    <a:pt x="3266130" y="135882"/>
                    <a:pt x="3229141" y="169440"/>
                  </a:cubicBezTo>
                  <a:cubicBezTo>
                    <a:pt x="3213760" y="183422"/>
                    <a:pt x="3197744" y="198040"/>
                    <a:pt x="3181347" y="213293"/>
                  </a:cubicBezTo>
                  <a:cubicBezTo>
                    <a:pt x="3164568" y="228801"/>
                    <a:pt x="3148171" y="244436"/>
                    <a:pt x="3132536" y="259943"/>
                  </a:cubicBezTo>
                  <a:cubicBezTo>
                    <a:pt x="3116774" y="275451"/>
                    <a:pt x="3101648" y="290831"/>
                    <a:pt x="3087793" y="305449"/>
                  </a:cubicBezTo>
                  <a:cubicBezTo>
                    <a:pt x="3073048" y="320957"/>
                    <a:pt x="3060083" y="335447"/>
                    <a:pt x="3049278" y="348413"/>
                  </a:cubicBezTo>
                  <a:lnTo>
                    <a:pt x="2992459" y="416545"/>
                  </a:lnTo>
                  <a:lnTo>
                    <a:pt x="3036440" y="464720"/>
                  </a:lnTo>
                  <a:cubicBezTo>
                    <a:pt x="3034787" y="465228"/>
                    <a:pt x="3033008" y="465737"/>
                    <a:pt x="3031355" y="466372"/>
                  </a:cubicBezTo>
                  <a:cubicBezTo>
                    <a:pt x="2978985" y="484676"/>
                    <a:pt x="2931191" y="510734"/>
                    <a:pt x="2889245" y="543656"/>
                  </a:cubicBezTo>
                  <a:cubicBezTo>
                    <a:pt x="2879584" y="551283"/>
                    <a:pt x="2870178" y="559291"/>
                    <a:pt x="2861026" y="567553"/>
                  </a:cubicBezTo>
                  <a:lnTo>
                    <a:pt x="2388298" y="450356"/>
                  </a:lnTo>
                  <a:lnTo>
                    <a:pt x="2359952" y="491159"/>
                  </a:lnTo>
                  <a:lnTo>
                    <a:pt x="2361351" y="474508"/>
                  </a:lnTo>
                  <a:lnTo>
                    <a:pt x="1819728" y="444255"/>
                  </a:lnTo>
                  <a:lnTo>
                    <a:pt x="1815280" y="645854"/>
                  </a:lnTo>
                  <a:cubicBezTo>
                    <a:pt x="1807907" y="637465"/>
                    <a:pt x="1800280" y="629202"/>
                    <a:pt x="1792399" y="621449"/>
                  </a:cubicBezTo>
                  <a:cubicBezTo>
                    <a:pt x="1742317" y="571875"/>
                    <a:pt x="1681431" y="533487"/>
                    <a:pt x="1611520" y="507048"/>
                  </a:cubicBezTo>
                  <a:cubicBezTo>
                    <a:pt x="1543515" y="481499"/>
                    <a:pt x="1468138" y="468533"/>
                    <a:pt x="1387295" y="468533"/>
                  </a:cubicBezTo>
                  <a:cubicBezTo>
                    <a:pt x="1334544" y="468533"/>
                    <a:pt x="1283445" y="476033"/>
                    <a:pt x="1235524" y="490905"/>
                  </a:cubicBezTo>
                  <a:cubicBezTo>
                    <a:pt x="1188366" y="505523"/>
                    <a:pt x="1143749" y="526242"/>
                    <a:pt x="1103074" y="552554"/>
                  </a:cubicBezTo>
                  <a:cubicBezTo>
                    <a:pt x="1062779" y="578612"/>
                    <a:pt x="1025917" y="610009"/>
                    <a:pt x="993504" y="645981"/>
                  </a:cubicBezTo>
                  <a:cubicBezTo>
                    <a:pt x="987021" y="653226"/>
                    <a:pt x="980792" y="660599"/>
                    <a:pt x="974691" y="668099"/>
                  </a:cubicBezTo>
                  <a:cubicBezTo>
                    <a:pt x="964776" y="650684"/>
                    <a:pt x="953845" y="634033"/>
                    <a:pt x="941642" y="618525"/>
                  </a:cubicBezTo>
                  <a:cubicBezTo>
                    <a:pt x="914186" y="583569"/>
                    <a:pt x="881264" y="553190"/>
                    <a:pt x="843766" y="528149"/>
                  </a:cubicBezTo>
                  <a:cubicBezTo>
                    <a:pt x="808811" y="504760"/>
                    <a:pt x="770677" y="485058"/>
                    <a:pt x="730256" y="469677"/>
                  </a:cubicBezTo>
                  <a:cubicBezTo>
                    <a:pt x="690470" y="454424"/>
                    <a:pt x="648396" y="443111"/>
                    <a:pt x="605178" y="436120"/>
                  </a:cubicBezTo>
                  <a:cubicBezTo>
                    <a:pt x="563358" y="429383"/>
                    <a:pt x="521030" y="425951"/>
                    <a:pt x="479210" y="425951"/>
                  </a:cubicBezTo>
                  <a:cubicBezTo>
                    <a:pt x="409935" y="425951"/>
                    <a:pt x="341676" y="430908"/>
                    <a:pt x="276213" y="440569"/>
                  </a:cubicBezTo>
                  <a:cubicBezTo>
                    <a:pt x="211005" y="450229"/>
                    <a:pt x="144907" y="464974"/>
                    <a:pt x="79953" y="484295"/>
                  </a:cubicBezTo>
                  <a:lnTo>
                    <a:pt x="10804" y="504760"/>
                  </a:lnTo>
                  <a:lnTo>
                    <a:pt x="7372" y="576832"/>
                  </a:lnTo>
                  <a:cubicBezTo>
                    <a:pt x="4449" y="637465"/>
                    <a:pt x="3178" y="698351"/>
                    <a:pt x="3686" y="757839"/>
                  </a:cubicBezTo>
                  <a:cubicBezTo>
                    <a:pt x="4195" y="814785"/>
                    <a:pt x="3940" y="872367"/>
                    <a:pt x="2924" y="929948"/>
                  </a:cubicBezTo>
                  <a:cubicBezTo>
                    <a:pt x="1907" y="1039773"/>
                    <a:pt x="1271" y="1148707"/>
                    <a:pt x="763" y="1256625"/>
                  </a:cubicBezTo>
                  <a:cubicBezTo>
                    <a:pt x="254" y="1364543"/>
                    <a:pt x="0" y="1472969"/>
                    <a:pt x="0" y="1581904"/>
                  </a:cubicBezTo>
                  <a:lnTo>
                    <a:pt x="0" y="1683593"/>
                  </a:lnTo>
                  <a:lnTo>
                    <a:pt x="535267" y="1683593"/>
                  </a:lnTo>
                  <a:lnTo>
                    <a:pt x="535267" y="1345349"/>
                  </a:lnTo>
                  <a:cubicBezTo>
                    <a:pt x="544673" y="1344332"/>
                    <a:pt x="554206" y="1343061"/>
                    <a:pt x="563612" y="1341790"/>
                  </a:cubicBezTo>
                  <a:cubicBezTo>
                    <a:pt x="608483" y="1335561"/>
                    <a:pt x="652590" y="1325647"/>
                    <a:pt x="694664" y="1312427"/>
                  </a:cubicBezTo>
                  <a:cubicBezTo>
                    <a:pt x="738264" y="1298699"/>
                    <a:pt x="779829" y="1280522"/>
                    <a:pt x="818217" y="1258405"/>
                  </a:cubicBezTo>
                  <a:cubicBezTo>
                    <a:pt x="836521" y="1247982"/>
                    <a:pt x="853681" y="1236160"/>
                    <a:pt x="870078" y="1223449"/>
                  </a:cubicBezTo>
                  <a:cubicBezTo>
                    <a:pt x="882027" y="1259422"/>
                    <a:pt x="897026" y="1293869"/>
                    <a:pt x="915330" y="1326028"/>
                  </a:cubicBezTo>
                  <a:cubicBezTo>
                    <a:pt x="938846" y="1367466"/>
                    <a:pt x="967700" y="1405727"/>
                    <a:pt x="1001130" y="1439793"/>
                  </a:cubicBezTo>
                  <a:cubicBezTo>
                    <a:pt x="1034688" y="1473859"/>
                    <a:pt x="1072567" y="1503349"/>
                    <a:pt x="1113878" y="1527500"/>
                  </a:cubicBezTo>
                  <a:cubicBezTo>
                    <a:pt x="1154808" y="1551397"/>
                    <a:pt x="1199424" y="1570337"/>
                    <a:pt x="1246201" y="1583556"/>
                  </a:cubicBezTo>
                  <a:cubicBezTo>
                    <a:pt x="1293741" y="1596903"/>
                    <a:pt x="1344077" y="1603767"/>
                    <a:pt x="1395939" y="1603767"/>
                  </a:cubicBezTo>
                  <a:cubicBezTo>
                    <a:pt x="1447800" y="1603767"/>
                    <a:pt x="1501441" y="1596521"/>
                    <a:pt x="1550125" y="1582158"/>
                  </a:cubicBezTo>
                  <a:cubicBezTo>
                    <a:pt x="1598173" y="1567921"/>
                    <a:pt x="1643425" y="1547711"/>
                    <a:pt x="1684482" y="1522034"/>
                  </a:cubicBezTo>
                  <a:cubicBezTo>
                    <a:pt x="1725539" y="1496358"/>
                    <a:pt x="1763037" y="1465215"/>
                    <a:pt x="1795959" y="1429497"/>
                  </a:cubicBezTo>
                  <a:cubicBezTo>
                    <a:pt x="1796721" y="1428734"/>
                    <a:pt x="1797357" y="1427844"/>
                    <a:pt x="1797992" y="1427082"/>
                  </a:cubicBezTo>
                  <a:lnTo>
                    <a:pt x="1792399" y="1677619"/>
                  </a:lnTo>
                  <a:lnTo>
                    <a:pt x="2290550" y="1658425"/>
                  </a:lnTo>
                  <a:lnTo>
                    <a:pt x="2293981" y="1574277"/>
                  </a:lnTo>
                  <a:lnTo>
                    <a:pt x="2376350" y="1685881"/>
                  </a:lnTo>
                  <a:lnTo>
                    <a:pt x="2882126" y="1596521"/>
                  </a:lnTo>
                  <a:cubicBezTo>
                    <a:pt x="2882889" y="1597030"/>
                    <a:pt x="2883525" y="1597666"/>
                    <a:pt x="2884287" y="1598174"/>
                  </a:cubicBezTo>
                  <a:cubicBezTo>
                    <a:pt x="2924328" y="1627283"/>
                    <a:pt x="2969325" y="1650290"/>
                    <a:pt x="3018136" y="1666433"/>
                  </a:cubicBezTo>
                  <a:cubicBezTo>
                    <a:pt x="3067201" y="1682576"/>
                    <a:pt x="3121223" y="1690711"/>
                    <a:pt x="3178805" y="1690711"/>
                  </a:cubicBezTo>
                  <a:cubicBezTo>
                    <a:pt x="3205625" y="1690711"/>
                    <a:pt x="3233208" y="1689059"/>
                    <a:pt x="3260664" y="1685754"/>
                  </a:cubicBezTo>
                  <a:cubicBezTo>
                    <a:pt x="3288883" y="1682322"/>
                    <a:pt x="3317356" y="1676856"/>
                    <a:pt x="3345194" y="1669483"/>
                  </a:cubicBezTo>
                  <a:cubicBezTo>
                    <a:pt x="3373921" y="1661857"/>
                    <a:pt x="3402140" y="1651688"/>
                    <a:pt x="3429087" y="1639358"/>
                  </a:cubicBezTo>
                  <a:cubicBezTo>
                    <a:pt x="3448917" y="1630206"/>
                    <a:pt x="3467856" y="1619529"/>
                    <a:pt x="3485779" y="1607580"/>
                  </a:cubicBezTo>
                  <a:lnTo>
                    <a:pt x="3481584" y="1652324"/>
                  </a:lnTo>
                  <a:lnTo>
                    <a:pt x="4050917" y="1652324"/>
                  </a:lnTo>
                  <a:lnTo>
                    <a:pt x="4051552" y="1629443"/>
                  </a:lnTo>
                  <a:lnTo>
                    <a:pt x="4358400" y="1617749"/>
                  </a:lnTo>
                  <a:lnTo>
                    <a:pt x="4358145" y="1619402"/>
                  </a:lnTo>
                  <a:lnTo>
                    <a:pt x="4934850" y="1592454"/>
                  </a:lnTo>
                  <a:lnTo>
                    <a:pt x="4942350" y="1503476"/>
                  </a:lnTo>
                  <a:cubicBezTo>
                    <a:pt x="4944383" y="1478943"/>
                    <a:pt x="4946290" y="1454284"/>
                    <a:pt x="4948197" y="1429751"/>
                  </a:cubicBezTo>
                  <a:cubicBezTo>
                    <a:pt x="4951375" y="1433056"/>
                    <a:pt x="4954298" y="1436615"/>
                    <a:pt x="4957476" y="1439920"/>
                  </a:cubicBezTo>
                  <a:cubicBezTo>
                    <a:pt x="4991034" y="1473986"/>
                    <a:pt x="5028913" y="1503476"/>
                    <a:pt x="5070224" y="1527627"/>
                  </a:cubicBezTo>
                  <a:cubicBezTo>
                    <a:pt x="5111154" y="1551524"/>
                    <a:pt x="5155770" y="1570464"/>
                    <a:pt x="5202547" y="1583683"/>
                  </a:cubicBezTo>
                  <a:cubicBezTo>
                    <a:pt x="5250087" y="1597030"/>
                    <a:pt x="5300423" y="1603894"/>
                    <a:pt x="5352284" y="1603894"/>
                  </a:cubicBezTo>
                  <a:cubicBezTo>
                    <a:pt x="5404146" y="1603894"/>
                    <a:pt x="5457787" y="1596649"/>
                    <a:pt x="5506471" y="1582285"/>
                  </a:cubicBezTo>
                  <a:cubicBezTo>
                    <a:pt x="5554519" y="1568049"/>
                    <a:pt x="5599770" y="1547838"/>
                    <a:pt x="5640828" y="1522161"/>
                  </a:cubicBezTo>
                  <a:cubicBezTo>
                    <a:pt x="5679342" y="1498010"/>
                    <a:pt x="5714679" y="1469029"/>
                    <a:pt x="5746076" y="1435980"/>
                  </a:cubicBezTo>
                  <a:cubicBezTo>
                    <a:pt x="5744042" y="1472334"/>
                    <a:pt x="5742008" y="1508687"/>
                    <a:pt x="5739974" y="1544787"/>
                  </a:cubicBezTo>
                  <a:lnTo>
                    <a:pt x="5733619" y="1657027"/>
                  </a:lnTo>
                  <a:lnTo>
                    <a:pt x="6303714" y="1632494"/>
                  </a:lnTo>
                  <a:lnTo>
                    <a:pt x="6303968" y="1623469"/>
                  </a:lnTo>
                  <a:lnTo>
                    <a:pt x="6831735" y="1632621"/>
                  </a:lnTo>
                  <a:lnTo>
                    <a:pt x="6836184" y="1533728"/>
                  </a:lnTo>
                  <a:cubicBezTo>
                    <a:pt x="6838599" y="1479960"/>
                    <a:pt x="6840379" y="1425938"/>
                    <a:pt x="6841650" y="1373059"/>
                  </a:cubicBezTo>
                  <a:cubicBezTo>
                    <a:pt x="6842794" y="1320308"/>
                    <a:pt x="6843430" y="1265904"/>
                    <a:pt x="6843430" y="1211500"/>
                  </a:cubicBezTo>
                  <a:lnTo>
                    <a:pt x="6843430" y="1116802"/>
                  </a:lnTo>
                  <a:cubicBezTo>
                    <a:pt x="6843430" y="1080703"/>
                    <a:pt x="6842540" y="1042951"/>
                    <a:pt x="6840887" y="1004690"/>
                  </a:cubicBezTo>
                  <a:close/>
                  <a:moveTo>
                    <a:pt x="2585957" y="1036341"/>
                  </a:moveTo>
                  <a:lnTo>
                    <a:pt x="2665656" y="941515"/>
                  </a:lnTo>
                  <a:cubicBezTo>
                    <a:pt x="2656885" y="990326"/>
                    <a:pt x="2652436" y="1039773"/>
                    <a:pt x="2652436" y="1088711"/>
                  </a:cubicBezTo>
                  <a:cubicBezTo>
                    <a:pt x="2652436" y="1110574"/>
                    <a:pt x="2653580" y="1132310"/>
                    <a:pt x="2655360" y="1154046"/>
                  </a:cubicBezTo>
                  <a:lnTo>
                    <a:pt x="2585830" y="1036341"/>
                  </a:lnTo>
                  <a:close/>
                </a:path>
              </a:pathLst>
            </a:custGeom>
            <a:solidFill>
              <a:schemeClr val="accent1"/>
            </a:solidFill>
            <a:ln w="0" cap="flat">
              <a:noFill/>
              <a:prstDash val="solid"/>
              <a:miter/>
            </a:ln>
            <a:effectLst>
              <a:outerShdw blurRad="228600" sx="102000" sy="102000" algn="ctr" rotWithShape="0">
                <a:prstClr val="black">
                  <a:alpha val="40000"/>
                </a:prstClr>
              </a:outerShdw>
            </a:effectLst>
          </p:spPr>
          <p:txBody>
            <a:bodyPr rtlCol="0" anchor="ctr"/>
            <a:lstStyle/>
            <a:p>
              <a:endParaRPr lang="en-US" sz="2000" dirty="0"/>
            </a:p>
          </p:txBody>
        </p:sp>
        <p:sp>
          <p:nvSpPr>
            <p:cNvPr id="5" name="TextBox 4">
              <a:extLst>
                <a:ext uri="{FF2B5EF4-FFF2-40B4-BE49-F238E27FC236}">
                  <a16:creationId xmlns:a16="http://schemas.microsoft.com/office/drawing/2014/main" id="{5F683771-3913-3D42-4F56-B79B08F52B40}"/>
                </a:ext>
              </a:extLst>
            </p:cNvPr>
            <p:cNvSpPr txBox="1"/>
            <p:nvPr/>
          </p:nvSpPr>
          <p:spPr>
            <a:xfrm>
              <a:off x="1852188" y="462717"/>
              <a:ext cx="8487624" cy="2233733"/>
            </a:xfrm>
            <a:prstGeom prst="rect">
              <a:avLst/>
            </a:prstGeom>
            <a:noFill/>
          </p:spPr>
          <p:txBody>
            <a:bodyPr wrap="square">
              <a:spAutoFit/>
            </a:bodyPr>
            <a:lstStyle/>
            <a:p>
              <a:pPr algn="ctr"/>
              <a:r>
                <a:rPr lang="en-US" sz="13800" b="0" i="0" dirty="0">
                  <a:ln w="25400">
                    <a:noFill/>
                    <a:miter lim="800000"/>
                  </a:ln>
                  <a:solidFill>
                    <a:schemeClr val="accent2"/>
                  </a:solidFill>
                  <a:latin typeface="Luckiest Guy" panose="02000506000000020004" pitchFamily="2" charset="0"/>
                </a:rPr>
                <a:t>Pokémon</a:t>
              </a:r>
              <a:endParaRPr lang="en-US" sz="13800" dirty="0">
                <a:ln w="25400">
                  <a:noFill/>
                  <a:miter lim="800000"/>
                </a:ln>
                <a:solidFill>
                  <a:schemeClr val="accent2"/>
                </a:solidFill>
                <a:latin typeface="Luckiest Guy" panose="02000506000000020004" pitchFamily="2" charset="0"/>
              </a:endParaRPr>
            </a:p>
          </p:txBody>
        </p:sp>
      </p:grpSp>
      <p:grpSp>
        <p:nvGrpSpPr>
          <p:cNvPr id="18" name="Group 17">
            <a:extLst>
              <a:ext uri="{FF2B5EF4-FFF2-40B4-BE49-F238E27FC236}">
                <a16:creationId xmlns:a16="http://schemas.microsoft.com/office/drawing/2014/main" id="{1A2D20B4-8834-C778-5B28-4F6C9057E304}"/>
              </a:ext>
            </a:extLst>
          </p:cNvPr>
          <p:cNvGrpSpPr/>
          <p:nvPr/>
        </p:nvGrpSpPr>
        <p:grpSpPr>
          <a:xfrm>
            <a:off x="3118399" y="924440"/>
            <a:ext cx="1101649" cy="1123789"/>
            <a:chOff x="2699839" y="1370599"/>
            <a:chExt cx="943754" cy="943752"/>
          </a:xfrm>
        </p:grpSpPr>
        <p:sp>
          <p:nvSpPr>
            <p:cNvPr id="19" name="Freeform: Shape 18">
              <a:extLst>
                <a:ext uri="{FF2B5EF4-FFF2-40B4-BE49-F238E27FC236}">
                  <a16:creationId xmlns:a16="http://schemas.microsoft.com/office/drawing/2014/main" id="{5FBDB860-85E2-470B-2AFC-46696C432C3E}"/>
                </a:ext>
              </a:extLst>
            </p:cNvPr>
            <p:cNvSpPr/>
            <p:nvPr/>
          </p:nvSpPr>
          <p:spPr>
            <a:xfrm>
              <a:off x="2699839" y="1370599"/>
              <a:ext cx="943754" cy="943750"/>
            </a:xfrm>
            <a:custGeom>
              <a:avLst/>
              <a:gdLst>
                <a:gd name="connsiteX0" fmla="*/ 906656 w 943754"/>
                <a:gd name="connsiteY0" fmla="*/ 288198 h 943750"/>
                <a:gd name="connsiteX1" fmla="*/ 805564 w 943754"/>
                <a:gd name="connsiteY1" fmla="*/ 138203 h 943750"/>
                <a:gd name="connsiteX2" fmla="*/ 655567 w 943754"/>
                <a:gd name="connsiteY2" fmla="*/ 37097 h 943750"/>
                <a:gd name="connsiteX3" fmla="*/ 471876 w 943754"/>
                <a:gd name="connsiteY3" fmla="*/ 0 h 943750"/>
                <a:gd name="connsiteX4" fmla="*/ 288198 w 943754"/>
                <a:gd name="connsiteY4" fmla="*/ 37097 h 943750"/>
                <a:gd name="connsiteX5" fmla="*/ 138201 w 943754"/>
                <a:gd name="connsiteY5" fmla="*/ 138203 h 943750"/>
                <a:gd name="connsiteX6" fmla="*/ 37095 w 943754"/>
                <a:gd name="connsiteY6" fmla="*/ 288198 h 943750"/>
                <a:gd name="connsiteX7" fmla="*/ 0 w 943754"/>
                <a:gd name="connsiteY7" fmla="*/ 471876 h 943750"/>
                <a:gd name="connsiteX8" fmla="*/ 37097 w 943754"/>
                <a:gd name="connsiteY8" fmla="*/ 655567 h 943750"/>
                <a:gd name="connsiteX9" fmla="*/ 138203 w 943754"/>
                <a:gd name="connsiteY9" fmla="*/ 805535 h 943750"/>
                <a:gd name="connsiteX10" fmla="*/ 288200 w 943754"/>
                <a:gd name="connsiteY10" fmla="*/ 906654 h 943750"/>
                <a:gd name="connsiteX11" fmla="*/ 471878 w 943754"/>
                <a:gd name="connsiteY11" fmla="*/ 943751 h 943750"/>
                <a:gd name="connsiteX12" fmla="*/ 655569 w 943754"/>
                <a:gd name="connsiteY12" fmla="*/ 906654 h 943750"/>
                <a:gd name="connsiteX13" fmla="*/ 805566 w 943754"/>
                <a:gd name="connsiteY13" fmla="*/ 805535 h 943750"/>
                <a:gd name="connsiteX14" fmla="*/ 906657 w 943754"/>
                <a:gd name="connsiteY14" fmla="*/ 655567 h 943750"/>
                <a:gd name="connsiteX15" fmla="*/ 943754 w 943754"/>
                <a:gd name="connsiteY15" fmla="*/ 471876 h 943750"/>
                <a:gd name="connsiteX16" fmla="*/ 906656 w 943754"/>
                <a:gd name="connsiteY16" fmla="*/ 288198 h 9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754" h="943750">
                  <a:moveTo>
                    <a:pt x="906656" y="288198"/>
                  </a:moveTo>
                  <a:cubicBezTo>
                    <a:pt x="882893" y="232008"/>
                    <a:pt x="848882" y="181534"/>
                    <a:pt x="805564" y="138203"/>
                  </a:cubicBezTo>
                  <a:cubicBezTo>
                    <a:pt x="762216" y="94885"/>
                    <a:pt x="711731" y="60857"/>
                    <a:pt x="655567" y="37097"/>
                  </a:cubicBezTo>
                  <a:cubicBezTo>
                    <a:pt x="597392" y="12487"/>
                    <a:pt x="535583" y="0"/>
                    <a:pt x="471876" y="0"/>
                  </a:cubicBezTo>
                  <a:cubicBezTo>
                    <a:pt x="408182" y="0"/>
                    <a:pt x="346377" y="12485"/>
                    <a:pt x="288198" y="37097"/>
                  </a:cubicBezTo>
                  <a:cubicBezTo>
                    <a:pt x="232008" y="60857"/>
                    <a:pt x="181534" y="94887"/>
                    <a:pt x="138201" y="138203"/>
                  </a:cubicBezTo>
                  <a:cubicBezTo>
                    <a:pt x="94885" y="181534"/>
                    <a:pt x="60857" y="232008"/>
                    <a:pt x="37095" y="288198"/>
                  </a:cubicBezTo>
                  <a:cubicBezTo>
                    <a:pt x="12487" y="346377"/>
                    <a:pt x="0" y="408184"/>
                    <a:pt x="0" y="471876"/>
                  </a:cubicBezTo>
                  <a:cubicBezTo>
                    <a:pt x="0" y="535582"/>
                    <a:pt x="12485" y="597390"/>
                    <a:pt x="37097" y="655567"/>
                  </a:cubicBezTo>
                  <a:cubicBezTo>
                    <a:pt x="60857" y="711732"/>
                    <a:pt x="94887" y="762216"/>
                    <a:pt x="138203" y="805535"/>
                  </a:cubicBezTo>
                  <a:cubicBezTo>
                    <a:pt x="181534" y="848882"/>
                    <a:pt x="232008" y="882893"/>
                    <a:pt x="288200" y="906654"/>
                  </a:cubicBezTo>
                  <a:cubicBezTo>
                    <a:pt x="346379" y="931251"/>
                    <a:pt x="408184" y="943751"/>
                    <a:pt x="471878" y="943751"/>
                  </a:cubicBezTo>
                  <a:cubicBezTo>
                    <a:pt x="535585" y="943751"/>
                    <a:pt x="597394" y="931251"/>
                    <a:pt x="655569" y="906654"/>
                  </a:cubicBezTo>
                  <a:cubicBezTo>
                    <a:pt x="711733" y="882891"/>
                    <a:pt x="762218" y="848880"/>
                    <a:pt x="805566" y="805535"/>
                  </a:cubicBezTo>
                  <a:cubicBezTo>
                    <a:pt x="848884" y="762216"/>
                    <a:pt x="882895" y="711730"/>
                    <a:pt x="906657" y="655567"/>
                  </a:cubicBezTo>
                  <a:cubicBezTo>
                    <a:pt x="931255" y="597390"/>
                    <a:pt x="943754" y="535582"/>
                    <a:pt x="943754" y="471876"/>
                  </a:cubicBezTo>
                  <a:cubicBezTo>
                    <a:pt x="943753" y="408184"/>
                    <a:pt x="931253" y="346377"/>
                    <a:pt x="906656" y="288198"/>
                  </a:cubicBezTo>
                  <a:close/>
                </a:path>
              </a:pathLst>
            </a:custGeom>
            <a:gradFill flip="none" rotWithShape="1">
              <a:gsLst>
                <a:gs pos="47000">
                  <a:srgbClr val="E8283A"/>
                </a:gs>
                <a:gs pos="69000">
                  <a:srgbClr val="BB202F"/>
                </a:gs>
              </a:gsLst>
              <a:path path="circle">
                <a:fillToRect l="50000" t="50000" r="50000" b="50000"/>
              </a:path>
              <a:tileRect/>
            </a:gradFill>
            <a:ln w="1842" cap="flat">
              <a:noFill/>
              <a:prstDash val="solid"/>
              <a:miter/>
            </a:ln>
            <a:effectLst>
              <a:outerShdw blurRad="533400" dist="38100" dir="13500000" algn="br" rotWithShape="0">
                <a:prstClr val="black">
                  <a:alpha val="24000"/>
                </a:prstClr>
              </a:outerShdw>
            </a:effectLst>
          </p:spPr>
          <p:txBody>
            <a:bodyPr rtlCol="0" anchor="ctr"/>
            <a:lstStyle/>
            <a:p>
              <a:endParaRPr lang="en-US" sz="1600" dirty="0"/>
            </a:p>
          </p:txBody>
        </p:sp>
        <p:sp>
          <p:nvSpPr>
            <p:cNvPr id="20" name="Freeform: Shape 19">
              <a:extLst>
                <a:ext uri="{FF2B5EF4-FFF2-40B4-BE49-F238E27FC236}">
                  <a16:creationId xmlns:a16="http://schemas.microsoft.com/office/drawing/2014/main" id="{062536E5-DEC2-9D63-372F-A6C57BEFB235}"/>
                </a:ext>
              </a:extLst>
            </p:cNvPr>
            <p:cNvSpPr/>
            <p:nvPr/>
          </p:nvSpPr>
          <p:spPr>
            <a:xfrm>
              <a:off x="2700027" y="1855724"/>
              <a:ext cx="943393" cy="458626"/>
            </a:xfrm>
            <a:custGeom>
              <a:avLst/>
              <a:gdLst>
                <a:gd name="connsiteX0" fmla="*/ 0 w 943393"/>
                <a:gd name="connsiteY0" fmla="*/ 0 h 458626"/>
                <a:gd name="connsiteX1" fmla="*/ 36909 w 943393"/>
                <a:gd name="connsiteY1" fmla="*/ 170443 h 458626"/>
                <a:gd name="connsiteX2" fmla="*/ 138015 w 943393"/>
                <a:gd name="connsiteY2" fmla="*/ 320410 h 458626"/>
                <a:gd name="connsiteX3" fmla="*/ 288012 w 943393"/>
                <a:gd name="connsiteY3" fmla="*/ 421530 h 458626"/>
                <a:gd name="connsiteX4" fmla="*/ 471690 w 943393"/>
                <a:gd name="connsiteY4" fmla="*/ 458626 h 458626"/>
                <a:gd name="connsiteX5" fmla="*/ 655381 w 943393"/>
                <a:gd name="connsiteY5" fmla="*/ 421530 h 458626"/>
                <a:gd name="connsiteX6" fmla="*/ 805378 w 943393"/>
                <a:gd name="connsiteY6" fmla="*/ 320410 h 458626"/>
                <a:gd name="connsiteX7" fmla="*/ 906469 w 943393"/>
                <a:gd name="connsiteY7" fmla="*/ 170443 h 458626"/>
                <a:gd name="connsiteX8" fmla="*/ 943393 w 943393"/>
                <a:gd name="connsiteY8" fmla="*/ 0 h 458626"/>
                <a:gd name="connsiteX9" fmla="*/ 0 w 943393"/>
                <a:gd name="connsiteY9" fmla="*/ 0 h 45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3393" h="458626">
                  <a:moveTo>
                    <a:pt x="0" y="0"/>
                  </a:moveTo>
                  <a:cubicBezTo>
                    <a:pt x="1613" y="59012"/>
                    <a:pt x="13996" y="116299"/>
                    <a:pt x="36909" y="170443"/>
                  </a:cubicBezTo>
                  <a:cubicBezTo>
                    <a:pt x="60669" y="226607"/>
                    <a:pt x="94699" y="277092"/>
                    <a:pt x="138015" y="320410"/>
                  </a:cubicBezTo>
                  <a:cubicBezTo>
                    <a:pt x="181346" y="363758"/>
                    <a:pt x="231820" y="397769"/>
                    <a:pt x="288012" y="421530"/>
                  </a:cubicBezTo>
                  <a:cubicBezTo>
                    <a:pt x="346191" y="446127"/>
                    <a:pt x="407996" y="458626"/>
                    <a:pt x="471690" y="458626"/>
                  </a:cubicBezTo>
                  <a:cubicBezTo>
                    <a:pt x="535397" y="458626"/>
                    <a:pt x="597206" y="446127"/>
                    <a:pt x="655381" y="421530"/>
                  </a:cubicBezTo>
                  <a:cubicBezTo>
                    <a:pt x="711545" y="397767"/>
                    <a:pt x="762030" y="363756"/>
                    <a:pt x="805378" y="320410"/>
                  </a:cubicBezTo>
                  <a:cubicBezTo>
                    <a:pt x="848696" y="277092"/>
                    <a:pt x="882707" y="226605"/>
                    <a:pt x="906469" y="170443"/>
                  </a:cubicBezTo>
                  <a:cubicBezTo>
                    <a:pt x="929397" y="116299"/>
                    <a:pt x="941780" y="59012"/>
                    <a:pt x="943393" y="0"/>
                  </a:cubicBezTo>
                  <a:lnTo>
                    <a:pt x="0" y="0"/>
                  </a:lnTo>
                  <a:close/>
                </a:path>
              </a:pathLst>
            </a:custGeom>
            <a:gradFill>
              <a:gsLst>
                <a:gs pos="47000">
                  <a:schemeClr val="bg2"/>
                </a:gs>
                <a:gs pos="100000">
                  <a:schemeClr val="bg2">
                    <a:lumMod val="90000"/>
                  </a:schemeClr>
                </a:gs>
              </a:gsLst>
              <a:path path="circle">
                <a:fillToRect l="50000" t="50000" r="50000" b="50000"/>
              </a:path>
            </a:gradFill>
            <a:ln w="1842" cap="flat">
              <a:noFill/>
              <a:prstDash val="solid"/>
              <a:miter/>
            </a:ln>
          </p:spPr>
          <p:txBody>
            <a:bodyPr rtlCol="0" anchor="ctr"/>
            <a:lstStyle/>
            <a:p>
              <a:endParaRPr lang="en-US" sz="1600"/>
            </a:p>
          </p:txBody>
        </p:sp>
        <p:sp>
          <p:nvSpPr>
            <p:cNvPr id="21" name="Freeform: Shape 20">
              <a:extLst>
                <a:ext uri="{FF2B5EF4-FFF2-40B4-BE49-F238E27FC236}">
                  <a16:creationId xmlns:a16="http://schemas.microsoft.com/office/drawing/2014/main" id="{949AC0E8-4484-0511-5947-E4414187B675}"/>
                </a:ext>
              </a:extLst>
            </p:cNvPr>
            <p:cNvSpPr/>
            <p:nvPr/>
          </p:nvSpPr>
          <p:spPr>
            <a:xfrm>
              <a:off x="2699839" y="1790330"/>
              <a:ext cx="943752" cy="130770"/>
            </a:xfrm>
            <a:custGeom>
              <a:avLst/>
              <a:gdLst>
                <a:gd name="connsiteX0" fmla="*/ 941506 w 943752"/>
                <a:gd name="connsiteY0" fmla="*/ 98631 h 130770"/>
                <a:gd name="connsiteX1" fmla="*/ 943753 w 943752"/>
                <a:gd name="connsiteY1" fmla="*/ 52146 h 130770"/>
                <a:gd name="connsiteX2" fmla="*/ 940930 w 943752"/>
                <a:gd name="connsiteY2" fmla="*/ 0 h 130770"/>
                <a:gd name="connsiteX3" fmla="*/ 841395 w 943752"/>
                <a:gd name="connsiteY3" fmla="*/ 13003 h 130770"/>
                <a:gd name="connsiteX4" fmla="*/ 471876 w 943752"/>
                <a:gd name="connsiteY4" fmla="*/ 32487 h 130770"/>
                <a:gd name="connsiteX5" fmla="*/ 102373 w 943752"/>
                <a:gd name="connsiteY5" fmla="*/ 13003 h 130770"/>
                <a:gd name="connsiteX6" fmla="*/ 2837 w 943752"/>
                <a:gd name="connsiteY6" fmla="*/ 0 h 130770"/>
                <a:gd name="connsiteX7" fmla="*/ 0 w 943752"/>
                <a:gd name="connsiteY7" fmla="*/ 52146 h 130770"/>
                <a:gd name="connsiteX8" fmla="*/ 2247 w 943752"/>
                <a:gd name="connsiteY8" fmla="*/ 98631 h 130770"/>
                <a:gd name="connsiteX9" fmla="*/ 471876 w 943752"/>
                <a:gd name="connsiteY9" fmla="*/ 130771 h 130770"/>
                <a:gd name="connsiteX10" fmla="*/ 941506 w 943752"/>
                <a:gd name="connsiteY10" fmla="*/ 98631 h 13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3752" h="130770">
                  <a:moveTo>
                    <a:pt x="941506" y="98631"/>
                  </a:moveTo>
                  <a:cubicBezTo>
                    <a:pt x="943002" y="83250"/>
                    <a:pt x="943753" y="67755"/>
                    <a:pt x="943753" y="52146"/>
                  </a:cubicBezTo>
                  <a:cubicBezTo>
                    <a:pt x="943753" y="34605"/>
                    <a:pt x="942801" y="17209"/>
                    <a:pt x="940930" y="0"/>
                  </a:cubicBezTo>
                  <a:cubicBezTo>
                    <a:pt x="917485" y="3615"/>
                    <a:pt x="883817" y="8324"/>
                    <a:pt x="841395" y="13003"/>
                  </a:cubicBezTo>
                  <a:cubicBezTo>
                    <a:pt x="760863" y="21888"/>
                    <a:pt x="631433" y="32487"/>
                    <a:pt x="471876" y="32487"/>
                  </a:cubicBezTo>
                  <a:cubicBezTo>
                    <a:pt x="312333" y="32487"/>
                    <a:pt x="182887" y="21888"/>
                    <a:pt x="102373" y="13003"/>
                  </a:cubicBezTo>
                  <a:cubicBezTo>
                    <a:pt x="59936" y="8323"/>
                    <a:pt x="26280" y="3615"/>
                    <a:pt x="2837" y="0"/>
                  </a:cubicBezTo>
                  <a:cubicBezTo>
                    <a:pt x="951" y="17209"/>
                    <a:pt x="0" y="34607"/>
                    <a:pt x="0" y="52146"/>
                  </a:cubicBezTo>
                  <a:cubicBezTo>
                    <a:pt x="0" y="67755"/>
                    <a:pt x="748" y="83252"/>
                    <a:pt x="2247" y="98631"/>
                  </a:cubicBezTo>
                  <a:cubicBezTo>
                    <a:pt x="78800" y="110152"/>
                    <a:pt x="247459" y="130771"/>
                    <a:pt x="471876" y="130771"/>
                  </a:cubicBezTo>
                  <a:cubicBezTo>
                    <a:pt x="696294" y="130771"/>
                    <a:pt x="864950" y="110152"/>
                    <a:pt x="941506" y="98631"/>
                  </a:cubicBezTo>
                  <a:close/>
                </a:path>
              </a:pathLst>
            </a:custGeom>
            <a:solidFill>
              <a:schemeClr val="tx1">
                <a:lumMod val="85000"/>
                <a:lumOff val="15000"/>
              </a:schemeClr>
            </a:solidFill>
            <a:ln w="1842" cap="flat">
              <a:noFill/>
              <a:prstDash val="solid"/>
              <a:miter/>
            </a:ln>
          </p:spPr>
          <p:txBody>
            <a:bodyPr rtlCol="0" anchor="ctr"/>
            <a:lstStyle/>
            <a:p>
              <a:endParaRPr lang="en-US" sz="1600"/>
            </a:p>
          </p:txBody>
        </p:sp>
        <p:sp>
          <p:nvSpPr>
            <p:cNvPr id="22" name="Freeform: Shape 21">
              <a:extLst>
                <a:ext uri="{FF2B5EF4-FFF2-40B4-BE49-F238E27FC236}">
                  <a16:creationId xmlns:a16="http://schemas.microsoft.com/office/drawing/2014/main" id="{4365F365-0745-C8FC-9D19-C18C9B24CD59}"/>
                </a:ext>
              </a:extLst>
            </p:cNvPr>
            <p:cNvSpPr/>
            <p:nvPr/>
          </p:nvSpPr>
          <p:spPr>
            <a:xfrm>
              <a:off x="3073403" y="1763832"/>
              <a:ext cx="196638" cy="196610"/>
            </a:xfrm>
            <a:custGeom>
              <a:avLst/>
              <a:gdLst>
                <a:gd name="connsiteX0" fmla="*/ 196638 w 196638"/>
                <a:gd name="connsiteY0" fmla="*/ 98299 h 196610"/>
                <a:gd name="connsiteX1" fmla="*/ 98312 w 196638"/>
                <a:gd name="connsiteY1" fmla="*/ 196611 h 196610"/>
                <a:gd name="connsiteX2" fmla="*/ 0 w 196638"/>
                <a:gd name="connsiteY2" fmla="*/ 98299 h 196610"/>
                <a:gd name="connsiteX3" fmla="*/ 98312 w 196638"/>
                <a:gd name="connsiteY3" fmla="*/ 0 h 196610"/>
                <a:gd name="connsiteX4" fmla="*/ 196638 w 196638"/>
                <a:gd name="connsiteY4" fmla="*/ 98299 h 19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38" h="196610">
                  <a:moveTo>
                    <a:pt x="196638" y="98299"/>
                  </a:moveTo>
                  <a:cubicBezTo>
                    <a:pt x="196638" y="152601"/>
                    <a:pt x="152600" y="196611"/>
                    <a:pt x="98312" y="196611"/>
                  </a:cubicBezTo>
                  <a:cubicBezTo>
                    <a:pt x="44022" y="196611"/>
                    <a:pt x="0" y="152601"/>
                    <a:pt x="0" y="98299"/>
                  </a:cubicBezTo>
                  <a:cubicBezTo>
                    <a:pt x="0" y="44008"/>
                    <a:pt x="44022" y="0"/>
                    <a:pt x="98312" y="0"/>
                  </a:cubicBezTo>
                  <a:cubicBezTo>
                    <a:pt x="152600" y="2"/>
                    <a:pt x="196638" y="44009"/>
                    <a:pt x="196638" y="98299"/>
                  </a:cubicBezTo>
                  <a:close/>
                </a:path>
              </a:pathLst>
            </a:custGeom>
            <a:gradFill>
              <a:gsLst>
                <a:gs pos="47000">
                  <a:schemeClr val="bg2"/>
                </a:gs>
                <a:gs pos="100000">
                  <a:schemeClr val="bg2">
                    <a:lumMod val="90000"/>
                  </a:schemeClr>
                </a:gs>
              </a:gsLst>
              <a:path path="circle">
                <a:fillToRect l="50000" t="50000" r="50000" b="50000"/>
              </a:path>
            </a:gradFill>
            <a:ln w="1842" cap="flat">
              <a:noFill/>
              <a:prstDash val="solid"/>
              <a:miter/>
            </a:ln>
          </p:spPr>
          <p:txBody>
            <a:bodyPr rtlCol="0" anchor="ctr"/>
            <a:lstStyle/>
            <a:p>
              <a:endParaRPr lang="en-US" sz="1600"/>
            </a:p>
          </p:txBody>
        </p:sp>
        <p:sp>
          <p:nvSpPr>
            <p:cNvPr id="23" name="Freeform: Shape 22">
              <a:extLst>
                <a:ext uri="{FF2B5EF4-FFF2-40B4-BE49-F238E27FC236}">
                  <a16:creationId xmlns:a16="http://schemas.microsoft.com/office/drawing/2014/main" id="{A77750A5-F420-23E8-F74F-7AB67893B14A}"/>
                </a:ext>
              </a:extLst>
            </p:cNvPr>
            <p:cNvSpPr/>
            <p:nvPr/>
          </p:nvSpPr>
          <p:spPr>
            <a:xfrm>
              <a:off x="2994761" y="1685179"/>
              <a:ext cx="353905" cy="353890"/>
            </a:xfrm>
            <a:custGeom>
              <a:avLst/>
              <a:gdLst>
                <a:gd name="connsiteX0" fmla="*/ 176954 w 353905"/>
                <a:gd name="connsiteY0" fmla="*/ 0 h 353890"/>
                <a:gd name="connsiteX1" fmla="*/ 0 w 353905"/>
                <a:gd name="connsiteY1" fmla="*/ 176954 h 353890"/>
                <a:gd name="connsiteX2" fmla="*/ 176954 w 353905"/>
                <a:gd name="connsiteY2" fmla="*/ 353891 h 353890"/>
                <a:gd name="connsiteX3" fmla="*/ 353905 w 353905"/>
                <a:gd name="connsiteY3" fmla="*/ 176954 h 353890"/>
                <a:gd name="connsiteX4" fmla="*/ 176954 w 353905"/>
                <a:gd name="connsiteY4" fmla="*/ 0 h 353890"/>
                <a:gd name="connsiteX5" fmla="*/ 176954 w 353905"/>
                <a:gd name="connsiteY5" fmla="*/ 255623 h 353890"/>
                <a:gd name="connsiteX6" fmla="*/ 98312 w 353905"/>
                <a:gd name="connsiteY6" fmla="*/ 176954 h 353890"/>
                <a:gd name="connsiteX7" fmla="*/ 176954 w 353905"/>
                <a:gd name="connsiteY7" fmla="*/ 98312 h 353890"/>
                <a:gd name="connsiteX8" fmla="*/ 255579 w 353905"/>
                <a:gd name="connsiteY8" fmla="*/ 176954 h 353890"/>
                <a:gd name="connsiteX9" fmla="*/ 176954 w 353905"/>
                <a:gd name="connsiteY9" fmla="*/ 255623 h 35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905" h="353890">
                  <a:moveTo>
                    <a:pt x="176954" y="0"/>
                  </a:moveTo>
                  <a:cubicBezTo>
                    <a:pt x="79375" y="0"/>
                    <a:pt x="0" y="79390"/>
                    <a:pt x="0" y="176954"/>
                  </a:cubicBezTo>
                  <a:cubicBezTo>
                    <a:pt x="0" y="274517"/>
                    <a:pt x="79377" y="353891"/>
                    <a:pt x="176954" y="353891"/>
                  </a:cubicBezTo>
                  <a:cubicBezTo>
                    <a:pt x="274530" y="353891"/>
                    <a:pt x="353905" y="274515"/>
                    <a:pt x="353905" y="176954"/>
                  </a:cubicBezTo>
                  <a:cubicBezTo>
                    <a:pt x="353905" y="79390"/>
                    <a:pt x="274532" y="0"/>
                    <a:pt x="176954" y="0"/>
                  </a:cubicBezTo>
                  <a:close/>
                  <a:moveTo>
                    <a:pt x="176954" y="255623"/>
                  </a:moveTo>
                  <a:cubicBezTo>
                    <a:pt x="133595" y="255623"/>
                    <a:pt x="98312" y="220312"/>
                    <a:pt x="98312" y="176954"/>
                  </a:cubicBezTo>
                  <a:cubicBezTo>
                    <a:pt x="98312" y="133593"/>
                    <a:pt x="133593" y="98312"/>
                    <a:pt x="176954" y="98312"/>
                  </a:cubicBezTo>
                  <a:cubicBezTo>
                    <a:pt x="220329" y="98312"/>
                    <a:pt x="255579" y="133593"/>
                    <a:pt x="255579" y="176954"/>
                  </a:cubicBezTo>
                  <a:cubicBezTo>
                    <a:pt x="255579" y="220310"/>
                    <a:pt x="220329" y="255623"/>
                    <a:pt x="176954" y="255623"/>
                  </a:cubicBezTo>
                  <a:close/>
                </a:path>
              </a:pathLst>
            </a:custGeom>
            <a:solidFill>
              <a:schemeClr val="tx1">
                <a:lumMod val="85000"/>
                <a:lumOff val="15000"/>
              </a:schemeClr>
            </a:solidFill>
            <a:ln w="1842" cap="flat">
              <a:noFill/>
              <a:prstDash val="solid"/>
              <a:miter/>
            </a:ln>
          </p:spPr>
          <p:txBody>
            <a:bodyPr rtlCol="0" anchor="ctr"/>
            <a:lstStyle/>
            <a:p>
              <a:endParaRPr lang="en-US" sz="1600"/>
            </a:p>
          </p:txBody>
        </p:sp>
        <p:sp>
          <p:nvSpPr>
            <p:cNvPr id="24" name="Freeform: Shape 23">
              <a:extLst>
                <a:ext uri="{FF2B5EF4-FFF2-40B4-BE49-F238E27FC236}">
                  <a16:creationId xmlns:a16="http://schemas.microsoft.com/office/drawing/2014/main" id="{17389684-DE9B-17F9-A879-3320F48881AC}"/>
                </a:ext>
              </a:extLst>
            </p:cNvPr>
            <p:cNvSpPr/>
            <p:nvPr/>
          </p:nvSpPr>
          <p:spPr>
            <a:xfrm>
              <a:off x="3152058" y="1370599"/>
              <a:ext cx="491533" cy="943752"/>
            </a:xfrm>
            <a:custGeom>
              <a:avLst/>
              <a:gdLst>
                <a:gd name="connsiteX0" fmla="*/ 454437 w 491533"/>
                <a:gd name="connsiteY0" fmla="*/ 288198 h 943752"/>
                <a:gd name="connsiteX1" fmla="*/ 353345 w 491533"/>
                <a:gd name="connsiteY1" fmla="*/ 138203 h 943752"/>
                <a:gd name="connsiteX2" fmla="*/ 203348 w 491533"/>
                <a:gd name="connsiteY2" fmla="*/ 37097 h 943752"/>
                <a:gd name="connsiteX3" fmla="*/ 19657 w 491533"/>
                <a:gd name="connsiteY3" fmla="*/ 0 h 943752"/>
                <a:gd name="connsiteX4" fmla="*/ 0 w 491533"/>
                <a:gd name="connsiteY4" fmla="*/ 404 h 943752"/>
                <a:gd name="connsiteX5" fmla="*/ 164008 w 491533"/>
                <a:gd name="connsiteY5" fmla="*/ 37097 h 943752"/>
                <a:gd name="connsiteX6" fmla="*/ 314001 w 491533"/>
                <a:gd name="connsiteY6" fmla="*/ 138203 h 943752"/>
                <a:gd name="connsiteX7" fmla="*/ 415120 w 491533"/>
                <a:gd name="connsiteY7" fmla="*/ 288198 h 943752"/>
                <a:gd name="connsiteX8" fmla="*/ 452188 w 491533"/>
                <a:gd name="connsiteY8" fmla="*/ 471878 h 943752"/>
                <a:gd name="connsiteX9" fmla="*/ 415120 w 491533"/>
                <a:gd name="connsiteY9" fmla="*/ 655569 h 943752"/>
                <a:gd name="connsiteX10" fmla="*/ 314001 w 491533"/>
                <a:gd name="connsiteY10" fmla="*/ 805536 h 943752"/>
                <a:gd name="connsiteX11" fmla="*/ 164008 w 491533"/>
                <a:gd name="connsiteY11" fmla="*/ 906656 h 943752"/>
                <a:gd name="connsiteX12" fmla="*/ 0 w 491533"/>
                <a:gd name="connsiteY12" fmla="*/ 943349 h 943752"/>
                <a:gd name="connsiteX13" fmla="*/ 19657 w 491533"/>
                <a:gd name="connsiteY13" fmla="*/ 943753 h 943752"/>
                <a:gd name="connsiteX14" fmla="*/ 203348 w 491533"/>
                <a:gd name="connsiteY14" fmla="*/ 906656 h 943752"/>
                <a:gd name="connsiteX15" fmla="*/ 353345 w 491533"/>
                <a:gd name="connsiteY15" fmla="*/ 805536 h 943752"/>
                <a:gd name="connsiteX16" fmla="*/ 454437 w 491533"/>
                <a:gd name="connsiteY16" fmla="*/ 655569 h 943752"/>
                <a:gd name="connsiteX17" fmla="*/ 491533 w 491533"/>
                <a:gd name="connsiteY17" fmla="*/ 471878 h 943752"/>
                <a:gd name="connsiteX18" fmla="*/ 454437 w 491533"/>
                <a:gd name="connsiteY18" fmla="*/ 288198 h 94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1533" h="943752">
                  <a:moveTo>
                    <a:pt x="454437" y="288198"/>
                  </a:moveTo>
                  <a:cubicBezTo>
                    <a:pt x="430674" y="232008"/>
                    <a:pt x="396663" y="181534"/>
                    <a:pt x="353345" y="138203"/>
                  </a:cubicBezTo>
                  <a:cubicBezTo>
                    <a:pt x="309997" y="94885"/>
                    <a:pt x="259512" y="60857"/>
                    <a:pt x="203348" y="37097"/>
                  </a:cubicBezTo>
                  <a:cubicBezTo>
                    <a:pt x="145173" y="12487"/>
                    <a:pt x="83364" y="0"/>
                    <a:pt x="19657" y="0"/>
                  </a:cubicBezTo>
                  <a:cubicBezTo>
                    <a:pt x="13077" y="0"/>
                    <a:pt x="6524" y="144"/>
                    <a:pt x="0" y="404"/>
                  </a:cubicBezTo>
                  <a:cubicBezTo>
                    <a:pt x="56754" y="2708"/>
                    <a:pt x="111820" y="15021"/>
                    <a:pt x="164008" y="37097"/>
                  </a:cubicBezTo>
                  <a:cubicBezTo>
                    <a:pt x="220226" y="60857"/>
                    <a:pt x="270687" y="94887"/>
                    <a:pt x="314001" y="138203"/>
                  </a:cubicBezTo>
                  <a:cubicBezTo>
                    <a:pt x="357319" y="181534"/>
                    <a:pt x="391364" y="232008"/>
                    <a:pt x="415120" y="288198"/>
                  </a:cubicBezTo>
                  <a:cubicBezTo>
                    <a:pt x="439745" y="346377"/>
                    <a:pt x="452188" y="408184"/>
                    <a:pt x="452188" y="471878"/>
                  </a:cubicBezTo>
                  <a:cubicBezTo>
                    <a:pt x="452188" y="535583"/>
                    <a:pt x="439745" y="597392"/>
                    <a:pt x="415120" y="655569"/>
                  </a:cubicBezTo>
                  <a:cubicBezTo>
                    <a:pt x="391362" y="711733"/>
                    <a:pt x="357319" y="762218"/>
                    <a:pt x="314001" y="805536"/>
                  </a:cubicBezTo>
                  <a:cubicBezTo>
                    <a:pt x="270687" y="848884"/>
                    <a:pt x="220226" y="882895"/>
                    <a:pt x="164008" y="906656"/>
                  </a:cubicBezTo>
                  <a:cubicBezTo>
                    <a:pt x="111820" y="928718"/>
                    <a:pt x="56752" y="941045"/>
                    <a:pt x="0" y="943349"/>
                  </a:cubicBezTo>
                  <a:cubicBezTo>
                    <a:pt x="6524" y="943609"/>
                    <a:pt x="13075" y="943753"/>
                    <a:pt x="19657" y="943753"/>
                  </a:cubicBezTo>
                  <a:cubicBezTo>
                    <a:pt x="83364" y="943753"/>
                    <a:pt x="145173" y="931253"/>
                    <a:pt x="203348" y="906656"/>
                  </a:cubicBezTo>
                  <a:cubicBezTo>
                    <a:pt x="259512" y="882893"/>
                    <a:pt x="309997" y="848882"/>
                    <a:pt x="353345" y="805536"/>
                  </a:cubicBezTo>
                  <a:cubicBezTo>
                    <a:pt x="396663" y="762218"/>
                    <a:pt x="430674" y="711732"/>
                    <a:pt x="454437" y="655569"/>
                  </a:cubicBezTo>
                  <a:cubicBezTo>
                    <a:pt x="479034" y="597392"/>
                    <a:pt x="491533" y="535583"/>
                    <a:pt x="491533" y="471878"/>
                  </a:cubicBezTo>
                  <a:cubicBezTo>
                    <a:pt x="491533" y="408184"/>
                    <a:pt x="479034" y="346377"/>
                    <a:pt x="454437" y="288198"/>
                  </a:cubicBezTo>
                  <a:close/>
                </a:path>
              </a:pathLst>
            </a:custGeom>
            <a:solidFill>
              <a:srgbClr val="FFFFFF">
                <a:alpha val="20000"/>
              </a:srgbClr>
            </a:solidFill>
            <a:ln w="1842" cap="flat">
              <a:noFill/>
              <a:prstDash val="solid"/>
              <a:miter/>
            </a:ln>
          </p:spPr>
          <p:txBody>
            <a:bodyPr rtlCol="0" anchor="ctr"/>
            <a:lstStyle/>
            <a:p>
              <a:endParaRPr lang="en-US" sz="1600"/>
            </a:p>
          </p:txBody>
        </p:sp>
        <p:sp>
          <p:nvSpPr>
            <p:cNvPr id="25" name="Freeform: Shape 24">
              <a:extLst>
                <a:ext uri="{FF2B5EF4-FFF2-40B4-BE49-F238E27FC236}">
                  <a16:creationId xmlns:a16="http://schemas.microsoft.com/office/drawing/2014/main" id="{2033EE93-93B8-AF23-A839-C5D64577E82D}"/>
                </a:ext>
              </a:extLst>
            </p:cNvPr>
            <p:cNvSpPr/>
            <p:nvPr/>
          </p:nvSpPr>
          <p:spPr>
            <a:xfrm>
              <a:off x="2699839" y="1370599"/>
              <a:ext cx="491535" cy="943750"/>
            </a:xfrm>
            <a:custGeom>
              <a:avLst/>
              <a:gdLst>
                <a:gd name="connsiteX0" fmla="*/ 37097 w 491535"/>
                <a:gd name="connsiteY0" fmla="*/ 655567 h 943750"/>
                <a:gd name="connsiteX1" fmla="*/ 138203 w 491535"/>
                <a:gd name="connsiteY1" fmla="*/ 805535 h 943750"/>
                <a:gd name="connsiteX2" fmla="*/ 288200 w 491535"/>
                <a:gd name="connsiteY2" fmla="*/ 906654 h 943750"/>
                <a:gd name="connsiteX3" fmla="*/ 471878 w 491535"/>
                <a:gd name="connsiteY3" fmla="*/ 943751 h 943750"/>
                <a:gd name="connsiteX4" fmla="*/ 491535 w 491535"/>
                <a:gd name="connsiteY4" fmla="*/ 943347 h 943750"/>
                <a:gd name="connsiteX5" fmla="*/ 327513 w 491535"/>
                <a:gd name="connsiteY5" fmla="*/ 906654 h 943750"/>
                <a:gd name="connsiteX6" fmla="*/ 177532 w 491535"/>
                <a:gd name="connsiteY6" fmla="*/ 805535 h 943750"/>
                <a:gd name="connsiteX7" fmla="*/ 76411 w 491535"/>
                <a:gd name="connsiteY7" fmla="*/ 655567 h 943750"/>
                <a:gd name="connsiteX8" fmla="*/ 39329 w 491535"/>
                <a:gd name="connsiteY8" fmla="*/ 471876 h 943750"/>
                <a:gd name="connsiteX9" fmla="*/ 76409 w 491535"/>
                <a:gd name="connsiteY9" fmla="*/ 288196 h 943750"/>
                <a:gd name="connsiteX10" fmla="*/ 177531 w 491535"/>
                <a:gd name="connsiteY10" fmla="*/ 138216 h 943750"/>
                <a:gd name="connsiteX11" fmla="*/ 327511 w 491535"/>
                <a:gd name="connsiteY11" fmla="*/ 37095 h 943750"/>
                <a:gd name="connsiteX12" fmla="*/ 491533 w 491535"/>
                <a:gd name="connsiteY12" fmla="*/ 402 h 943750"/>
                <a:gd name="connsiteX13" fmla="*/ 471876 w 491535"/>
                <a:gd name="connsiteY13" fmla="*/ 0 h 943750"/>
                <a:gd name="connsiteX14" fmla="*/ 288198 w 491535"/>
                <a:gd name="connsiteY14" fmla="*/ 37097 h 943750"/>
                <a:gd name="connsiteX15" fmla="*/ 138201 w 491535"/>
                <a:gd name="connsiteY15" fmla="*/ 138218 h 943750"/>
                <a:gd name="connsiteX16" fmla="*/ 37095 w 491535"/>
                <a:gd name="connsiteY16" fmla="*/ 288198 h 943750"/>
                <a:gd name="connsiteX17" fmla="*/ 0 w 491535"/>
                <a:gd name="connsiteY17" fmla="*/ 471876 h 943750"/>
                <a:gd name="connsiteX18" fmla="*/ 37097 w 491535"/>
                <a:gd name="connsiteY18" fmla="*/ 655567 h 9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1535" h="943750">
                  <a:moveTo>
                    <a:pt x="37097" y="655567"/>
                  </a:moveTo>
                  <a:cubicBezTo>
                    <a:pt x="60857" y="711732"/>
                    <a:pt x="94887" y="762216"/>
                    <a:pt x="138203" y="805535"/>
                  </a:cubicBezTo>
                  <a:cubicBezTo>
                    <a:pt x="181534" y="848882"/>
                    <a:pt x="232008" y="882893"/>
                    <a:pt x="288200" y="906654"/>
                  </a:cubicBezTo>
                  <a:cubicBezTo>
                    <a:pt x="346379" y="931251"/>
                    <a:pt x="408184" y="943751"/>
                    <a:pt x="471878" y="943751"/>
                  </a:cubicBezTo>
                  <a:cubicBezTo>
                    <a:pt x="478459" y="943751"/>
                    <a:pt x="485012" y="943607"/>
                    <a:pt x="491535" y="943347"/>
                  </a:cubicBezTo>
                  <a:cubicBezTo>
                    <a:pt x="434781" y="941043"/>
                    <a:pt x="379701" y="928715"/>
                    <a:pt x="327513" y="906654"/>
                  </a:cubicBezTo>
                  <a:cubicBezTo>
                    <a:pt x="271323" y="882891"/>
                    <a:pt x="220863" y="848880"/>
                    <a:pt x="177532" y="805535"/>
                  </a:cubicBezTo>
                  <a:cubicBezTo>
                    <a:pt x="134201" y="762216"/>
                    <a:pt x="100187" y="711730"/>
                    <a:pt x="76411" y="655567"/>
                  </a:cubicBezTo>
                  <a:cubicBezTo>
                    <a:pt x="51799" y="597392"/>
                    <a:pt x="39329" y="535583"/>
                    <a:pt x="39329" y="471876"/>
                  </a:cubicBezTo>
                  <a:cubicBezTo>
                    <a:pt x="39329" y="408182"/>
                    <a:pt x="51799" y="346375"/>
                    <a:pt x="76409" y="288196"/>
                  </a:cubicBezTo>
                  <a:cubicBezTo>
                    <a:pt x="100185" y="232006"/>
                    <a:pt x="134200" y="181531"/>
                    <a:pt x="177531" y="138216"/>
                  </a:cubicBezTo>
                  <a:cubicBezTo>
                    <a:pt x="220862" y="94885"/>
                    <a:pt x="271321" y="60856"/>
                    <a:pt x="327511" y="37095"/>
                  </a:cubicBezTo>
                  <a:cubicBezTo>
                    <a:pt x="379699" y="15019"/>
                    <a:pt x="434779" y="2706"/>
                    <a:pt x="491533" y="402"/>
                  </a:cubicBezTo>
                  <a:cubicBezTo>
                    <a:pt x="485010" y="144"/>
                    <a:pt x="478457" y="0"/>
                    <a:pt x="471876" y="0"/>
                  </a:cubicBezTo>
                  <a:cubicBezTo>
                    <a:pt x="408182" y="0"/>
                    <a:pt x="346377" y="12485"/>
                    <a:pt x="288198" y="37097"/>
                  </a:cubicBezTo>
                  <a:cubicBezTo>
                    <a:pt x="232008" y="60857"/>
                    <a:pt x="181534" y="94887"/>
                    <a:pt x="138201" y="138218"/>
                  </a:cubicBezTo>
                  <a:cubicBezTo>
                    <a:pt x="94885" y="181534"/>
                    <a:pt x="60857" y="232008"/>
                    <a:pt x="37095" y="288198"/>
                  </a:cubicBezTo>
                  <a:cubicBezTo>
                    <a:pt x="12487" y="346377"/>
                    <a:pt x="0" y="408184"/>
                    <a:pt x="0" y="471876"/>
                  </a:cubicBezTo>
                  <a:cubicBezTo>
                    <a:pt x="0" y="535582"/>
                    <a:pt x="12487" y="597392"/>
                    <a:pt x="37097" y="655567"/>
                  </a:cubicBezTo>
                  <a:close/>
                </a:path>
              </a:pathLst>
            </a:custGeom>
            <a:solidFill>
              <a:srgbClr val="000000">
                <a:alpha val="10000"/>
              </a:srgbClr>
            </a:solidFill>
            <a:ln w="1842" cap="flat">
              <a:noFill/>
              <a:prstDash val="solid"/>
              <a:miter/>
            </a:ln>
          </p:spPr>
          <p:txBody>
            <a:bodyPr rtlCol="0" anchor="ctr"/>
            <a:lstStyle/>
            <a:p>
              <a:endParaRPr lang="en-US" sz="1600"/>
            </a:p>
          </p:txBody>
        </p:sp>
      </p:grpSp>
      <p:grpSp>
        <p:nvGrpSpPr>
          <p:cNvPr id="26" name="Group 25">
            <a:extLst>
              <a:ext uri="{FF2B5EF4-FFF2-40B4-BE49-F238E27FC236}">
                <a16:creationId xmlns:a16="http://schemas.microsoft.com/office/drawing/2014/main" id="{AF16C177-F768-BAD2-CE85-B08A890CC4FC}"/>
              </a:ext>
            </a:extLst>
          </p:cNvPr>
          <p:cNvGrpSpPr/>
          <p:nvPr/>
        </p:nvGrpSpPr>
        <p:grpSpPr>
          <a:xfrm>
            <a:off x="7868868" y="924440"/>
            <a:ext cx="1101649" cy="1123789"/>
            <a:chOff x="2699839" y="1370599"/>
            <a:chExt cx="943754" cy="943752"/>
          </a:xfrm>
        </p:grpSpPr>
        <p:sp>
          <p:nvSpPr>
            <p:cNvPr id="27" name="Freeform: Shape 26">
              <a:extLst>
                <a:ext uri="{FF2B5EF4-FFF2-40B4-BE49-F238E27FC236}">
                  <a16:creationId xmlns:a16="http://schemas.microsoft.com/office/drawing/2014/main" id="{F70FF58B-3B1A-29C9-37E6-9324E9613D31}"/>
                </a:ext>
              </a:extLst>
            </p:cNvPr>
            <p:cNvSpPr/>
            <p:nvPr/>
          </p:nvSpPr>
          <p:spPr>
            <a:xfrm>
              <a:off x="2699839" y="1370599"/>
              <a:ext cx="943754" cy="943750"/>
            </a:xfrm>
            <a:custGeom>
              <a:avLst/>
              <a:gdLst>
                <a:gd name="connsiteX0" fmla="*/ 906656 w 943754"/>
                <a:gd name="connsiteY0" fmla="*/ 288198 h 943750"/>
                <a:gd name="connsiteX1" fmla="*/ 805564 w 943754"/>
                <a:gd name="connsiteY1" fmla="*/ 138203 h 943750"/>
                <a:gd name="connsiteX2" fmla="*/ 655567 w 943754"/>
                <a:gd name="connsiteY2" fmla="*/ 37097 h 943750"/>
                <a:gd name="connsiteX3" fmla="*/ 471876 w 943754"/>
                <a:gd name="connsiteY3" fmla="*/ 0 h 943750"/>
                <a:gd name="connsiteX4" fmla="*/ 288198 w 943754"/>
                <a:gd name="connsiteY4" fmla="*/ 37097 h 943750"/>
                <a:gd name="connsiteX5" fmla="*/ 138201 w 943754"/>
                <a:gd name="connsiteY5" fmla="*/ 138203 h 943750"/>
                <a:gd name="connsiteX6" fmla="*/ 37095 w 943754"/>
                <a:gd name="connsiteY6" fmla="*/ 288198 h 943750"/>
                <a:gd name="connsiteX7" fmla="*/ 0 w 943754"/>
                <a:gd name="connsiteY7" fmla="*/ 471876 h 943750"/>
                <a:gd name="connsiteX8" fmla="*/ 37097 w 943754"/>
                <a:gd name="connsiteY8" fmla="*/ 655567 h 943750"/>
                <a:gd name="connsiteX9" fmla="*/ 138203 w 943754"/>
                <a:gd name="connsiteY9" fmla="*/ 805535 h 943750"/>
                <a:gd name="connsiteX10" fmla="*/ 288200 w 943754"/>
                <a:gd name="connsiteY10" fmla="*/ 906654 h 943750"/>
                <a:gd name="connsiteX11" fmla="*/ 471878 w 943754"/>
                <a:gd name="connsiteY11" fmla="*/ 943751 h 943750"/>
                <a:gd name="connsiteX12" fmla="*/ 655569 w 943754"/>
                <a:gd name="connsiteY12" fmla="*/ 906654 h 943750"/>
                <a:gd name="connsiteX13" fmla="*/ 805566 w 943754"/>
                <a:gd name="connsiteY13" fmla="*/ 805535 h 943750"/>
                <a:gd name="connsiteX14" fmla="*/ 906657 w 943754"/>
                <a:gd name="connsiteY14" fmla="*/ 655567 h 943750"/>
                <a:gd name="connsiteX15" fmla="*/ 943754 w 943754"/>
                <a:gd name="connsiteY15" fmla="*/ 471876 h 943750"/>
                <a:gd name="connsiteX16" fmla="*/ 906656 w 943754"/>
                <a:gd name="connsiteY16" fmla="*/ 288198 h 9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3754" h="943750">
                  <a:moveTo>
                    <a:pt x="906656" y="288198"/>
                  </a:moveTo>
                  <a:cubicBezTo>
                    <a:pt x="882893" y="232008"/>
                    <a:pt x="848882" y="181534"/>
                    <a:pt x="805564" y="138203"/>
                  </a:cubicBezTo>
                  <a:cubicBezTo>
                    <a:pt x="762216" y="94885"/>
                    <a:pt x="711731" y="60857"/>
                    <a:pt x="655567" y="37097"/>
                  </a:cubicBezTo>
                  <a:cubicBezTo>
                    <a:pt x="597392" y="12487"/>
                    <a:pt x="535583" y="0"/>
                    <a:pt x="471876" y="0"/>
                  </a:cubicBezTo>
                  <a:cubicBezTo>
                    <a:pt x="408182" y="0"/>
                    <a:pt x="346377" y="12485"/>
                    <a:pt x="288198" y="37097"/>
                  </a:cubicBezTo>
                  <a:cubicBezTo>
                    <a:pt x="232008" y="60857"/>
                    <a:pt x="181534" y="94887"/>
                    <a:pt x="138201" y="138203"/>
                  </a:cubicBezTo>
                  <a:cubicBezTo>
                    <a:pt x="94885" y="181534"/>
                    <a:pt x="60857" y="232008"/>
                    <a:pt x="37095" y="288198"/>
                  </a:cubicBezTo>
                  <a:cubicBezTo>
                    <a:pt x="12487" y="346377"/>
                    <a:pt x="0" y="408184"/>
                    <a:pt x="0" y="471876"/>
                  </a:cubicBezTo>
                  <a:cubicBezTo>
                    <a:pt x="0" y="535582"/>
                    <a:pt x="12485" y="597390"/>
                    <a:pt x="37097" y="655567"/>
                  </a:cubicBezTo>
                  <a:cubicBezTo>
                    <a:pt x="60857" y="711732"/>
                    <a:pt x="94887" y="762216"/>
                    <a:pt x="138203" y="805535"/>
                  </a:cubicBezTo>
                  <a:cubicBezTo>
                    <a:pt x="181534" y="848882"/>
                    <a:pt x="232008" y="882893"/>
                    <a:pt x="288200" y="906654"/>
                  </a:cubicBezTo>
                  <a:cubicBezTo>
                    <a:pt x="346379" y="931251"/>
                    <a:pt x="408184" y="943751"/>
                    <a:pt x="471878" y="943751"/>
                  </a:cubicBezTo>
                  <a:cubicBezTo>
                    <a:pt x="535585" y="943751"/>
                    <a:pt x="597394" y="931251"/>
                    <a:pt x="655569" y="906654"/>
                  </a:cubicBezTo>
                  <a:cubicBezTo>
                    <a:pt x="711733" y="882891"/>
                    <a:pt x="762218" y="848880"/>
                    <a:pt x="805566" y="805535"/>
                  </a:cubicBezTo>
                  <a:cubicBezTo>
                    <a:pt x="848884" y="762216"/>
                    <a:pt x="882895" y="711730"/>
                    <a:pt x="906657" y="655567"/>
                  </a:cubicBezTo>
                  <a:cubicBezTo>
                    <a:pt x="931255" y="597390"/>
                    <a:pt x="943754" y="535582"/>
                    <a:pt x="943754" y="471876"/>
                  </a:cubicBezTo>
                  <a:cubicBezTo>
                    <a:pt x="943753" y="408184"/>
                    <a:pt x="931253" y="346377"/>
                    <a:pt x="906656" y="288198"/>
                  </a:cubicBezTo>
                  <a:close/>
                </a:path>
              </a:pathLst>
            </a:custGeom>
            <a:gradFill flip="none" rotWithShape="1">
              <a:gsLst>
                <a:gs pos="47000">
                  <a:srgbClr val="E8283A"/>
                </a:gs>
                <a:gs pos="69000">
                  <a:srgbClr val="BB202F"/>
                </a:gs>
              </a:gsLst>
              <a:path path="circle">
                <a:fillToRect l="50000" t="50000" r="50000" b="50000"/>
              </a:path>
              <a:tileRect/>
            </a:gradFill>
            <a:ln w="1842" cap="flat">
              <a:noFill/>
              <a:prstDash val="solid"/>
              <a:miter/>
            </a:ln>
            <a:effectLst>
              <a:outerShdw blurRad="533400" dist="38100" dir="13500000" algn="br" rotWithShape="0">
                <a:prstClr val="black">
                  <a:alpha val="24000"/>
                </a:prstClr>
              </a:outerShdw>
            </a:effectLst>
          </p:spPr>
          <p:txBody>
            <a:bodyPr rtlCol="0" anchor="ctr"/>
            <a:lstStyle/>
            <a:p>
              <a:endParaRPr lang="en-US" sz="1600" dirty="0"/>
            </a:p>
          </p:txBody>
        </p:sp>
        <p:sp>
          <p:nvSpPr>
            <p:cNvPr id="28" name="Freeform: Shape 27">
              <a:extLst>
                <a:ext uri="{FF2B5EF4-FFF2-40B4-BE49-F238E27FC236}">
                  <a16:creationId xmlns:a16="http://schemas.microsoft.com/office/drawing/2014/main" id="{05685ECF-E71F-EC83-B87D-30DA72B052BB}"/>
                </a:ext>
              </a:extLst>
            </p:cNvPr>
            <p:cNvSpPr/>
            <p:nvPr/>
          </p:nvSpPr>
          <p:spPr>
            <a:xfrm>
              <a:off x="2700027" y="1855724"/>
              <a:ext cx="943393" cy="458626"/>
            </a:xfrm>
            <a:custGeom>
              <a:avLst/>
              <a:gdLst>
                <a:gd name="connsiteX0" fmla="*/ 0 w 943393"/>
                <a:gd name="connsiteY0" fmla="*/ 0 h 458626"/>
                <a:gd name="connsiteX1" fmla="*/ 36909 w 943393"/>
                <a:gd name="connsiteY1" fmla="*/ 170443 h 458626"/>
                <a:gd name="connsiteX2" fmla="*/ 138015 w 943393"/>
                <a:gd name="connsiteY2" fmla="*/ 320410 h 458626"/>
                <a:gd name="connsiteX3" fmla="*/ 288012 w 943393"/>
                <a:gd name="connsiteY3" fmla="*/ 421530 h 458626"/>
                <a:gd name="connsiteX4" fmla="*/ 471690 w 943393"/>
                <a:gd name="connsiteY4" fmla="*/ 458626 h 458626"/>
                <a:gd name="connsiteX5" fmla="*/ 655381 w 943393"/>
                <a:gd name="connsiteY5" fmla="*/ 421530 h 458626"/>
                <a:gd name="connsiteX6" fmla="*/ 805378 w 943393"/>
                <a:gd name="connsiteY6" fmla="*/ 320410 h 458626"/>
                <a:gd name="connsiteX7" fmla="*/ 906469 w 943393"/>
                <a:gd name="connsiteY7" fmla="*/ 170443 h 458626"/>
                <a:gd name="connsiteX8" fmla="*/ 943393 w 943393"/>
                <a:gd name="connsiteY8" fmla="*/ 0 h 458626"/>
                <a:gd name="connsiteX9" fmla="*/ 0 w 943393"/>
                <a:gd name="connsiteY9" fmla="*/ 0 h 45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3393" h="458626">
                  <a:moveTo>
                    <a:pt x="0" y="0"/>
                  </a:moveTo>
                  <a:cubicBezTo>
                    <a:pt x="1613" y="59012"/>
                    <a:pt x="13996" y="116299"/>
                    <a:pt x="36909" y="170443"/>
                  </a:cubicBezTo>
                  <a:cubicBezTo>
                    <a:pt x="60669" y="226607"/>
                    <a:pt x="94699" y="277092"/>
                    <a:pt x="138015" y="320410"/>
                  </a:cubicBezTo>
                  <a:cubicBezTo>
                    <a:pt x="181346" y="363758"/>
                    <a:pt x="231820" y="397769"/>
                    <a:pt x="288012" y="421530"/>
                  </a:cubicBezTo>
                  <a:cubicBezTo>
                    <a:pt x="346191" y="446127"/>
                    <a:pt x="407996" y="458626"/>
                    <a:pt x="471690" y="458626"/>
                  </a:cubicBezTo>
                  <a:cubicBezTo>
                    <a:pt x="535397" y="458626"/>
                    <a:pt x="597206" y="446127"/>
                    <a:pt x="655381" y="421530"/>
                  </a:cubicBezTo>
                  <a:cubicBezTo>
                    <a:pt x="711545" y="397767"/>
                    <a:pt x="762030" y="363756"/>
                    <a:pt x="805378" y="320410"/>
                  </a:cubicBezTo>
                  <a:cubicBezTo>
                    <a:pt x="848696" y="277092"/>
                    <a:pt x="882707" y="226605"/>
                    <a:pt x="906469" y="170443"/>
                  </a:cubicBezTo>
                  <a:cubicBezTo>
                    <a:pt x="929397" y="116299"/>
                    <a:pt x="941780" y="59012"/>
                    <a:pt x="943393" y="0"/>
                  </a:cubicBezTo>
                  <a:lnTo>
                    <a:pt x="0" y="0"/>
                  </a:lnTo>
                  <a:close/>
                </a:path>
              </a:pathLst>
            </a:custGeom>
            <a:gradFill>
              <a:gsLst>
                <a:gs pos="47000">
                  <a:schemeClr val="bg2"/>
                </a:gs>
                <a:gs pos="100000">
                  <a:schemeClr val="bg2">
                    <a:lumMod val="90000"/>
                  </a:schemeClr>
                </a:gs>
              </a:gsLst>
              <a:path path="circle">
                <a:fillToRect l="50000" t="50000" r="50000" b="50000"/>
              </a:path>
            </a:gradFill>
            <a:ln w="1842" cap="flat">
              <a:noFill/>
              <a:prstDash val="solid"/>
              <a:miter/>
            </a:ln>
          </p:spPr>
          <p:txBody>
            <a:bodyPr rtlCol="0" anchor="ctr"/>
            <a:lstStyle/>
            <a:p>
              <a:endParaRPr lang="en-US" sz="1600"/>
            </a:p>
          </p:txBody>
        </p:sp>
        <p:sp>
          <p:nvSpPr>
            <p:cNvPr id="29" name="Freeform: Shape 28">
              <a:extLst>
                <a:ext uri="{FF2B5EF4-FFF2-40B4-BE49-F238E27FC236}">
                  <a16:creationId xmlns:a16="http://schemas.microsoft.com/office/drawing/2014/main" id="{59927507-1DF4-9438-DDD3-9687700C32CC}"/>
                </a:ext>
              </a:extLst>
            </p:cNvPr>
            <p:cNvSpPr/>
            <p:nvPr/>
          </p:nvSpPr>
          <p:spPr>
            <a:xfrm>
              <a:off x="2699839" y="1790330"/>
              <a:ext cx="943752" cy="130770"/>
            </a:xfrm>
            <a:custGeom>
              <a:avLst/>
              <a:gdLst>
                <a:gd name="connsiteX0" fmla="*/ 941506 w 943752"/>
                <a:gd name="connsiteY0" fmla="*/ 98631 h 130770"/>
                <a:gd name="connsiteX1" fmla="*/ 943753 w 943752"/>
                <a:gd name="connsiteY1" fmla="*/ 52146 h 130770"/>
                <a:gd name="connsiteX2" fmla="*/ 940930 w 943752"/>
                <a:gd name="connsiteY2" fmla="*/ 0 h 130770"/>
                <a:gd name="connsiteX3" fmla="*/ 841395 w 943752"/>
                <a:gd name="connsiteY3" fmla="*/ 13003 h 130770"/>
                <a:gd name="connsiteX4" fmla="*/ 471876 w 943752"/>
                <a:gd name="connsiteY4" fmla="*/ 32487 h 130770"/>
                <a:gd name="connsiteX5" fmla="*/ 102373 w 943752"/>
                <a:gd name="connsiteY5" fmla="*/ 13003 h 130770"/>
                <a:gd name="connsiteX6" fmla="*/ 2837 w 943752"/>
                <a:gd name="connsiteY6" fmla="*/ 0 h 130770"/>
                <a:gd name="connsiteX7" fmla="*/ 0 w 943752"/>
                <a:gd name="connsiteY7" fmla="*/ 52146 h 130770"/>
                <a:gd name="connsiteX8" fmla="*/ 2247 w 943752"/>
                <a:gd name="connsiteY8" fmla="*/ 98631 h 130770"/>
                <a:gd name="connsiteX9" fmla="*/ 471876 w 943752"/>
                <a:gd name="connsiteY9" fmla="*/ 130771 h 130770"/>
                <a:gd name="connsiteX10" fmla="*/ 941506 w 943752"/>
                <a:gd name="connsiteY10" fmla="*/ 98631 h 13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3752" h="130770">
                  <a:moveTo>
                    <a:pt x="941506" y="98631"/>
                  </a:moveTo>
                  <a:cubicBezTo>
                    <a:pt x="943002" y="83250"/>
                    <a:pt x="943753" y="67755"/>
                    <a:pt x="943753" y="52146"/>
                  </a:cubicBezTo>
                  <a:cubicBezTo>
                    <a:pt x="943753" y="34605"/>
                    <a:pt x="942801" y="17209"/>
                    <a:pt x="940930" y="0"/>
                  </a:cubicBezTo>
                  <a:cubicBezTo>
                    <a:pt x="917485" y="3615"/>
                    <a:pt x="883817" y="8324"/>
                    <a:pt x="841395" y="13003"/>
                  </a:cubicBezTo>
                  <a:cubicBezTo>
                    <a:pt x="760863" y="21888"/>
                    <a:pt x="631433" y="32487"/>
                    <a:pt x="471876" y="32487"/>
                  </a:cubicBezTo>
                  <a:cubicBezTo>
                    <a:pt x="312333" y="32487"/>
                    <a:pt x="182887" y="21888"/>
                    <a:pt x="102373" y="13003"/>
                  </a:cubicBezTo>
                  <a:cubicBezTo>
                    <a:pt x="59936" y="8323"/>
                    <a:pt x="26280" y="3615"/>
                    <a:pt x="2837" y="0"/>
                  </a:cubicBezTo>
                  <a:cubicBezTo>
                    <a:pt x="951" y="17209"/>
                    <a:pt x="0" y="34607"/>
                    <a:pt x="0" y="52146"/>
                  </a:cubicBezTo>
                  <a:cubicBezTo>
                    <a:pt x="0" y="67755"/>
                    <a:pt x="748" y="83252"/>
                    <a:pt x="2247" y="98631"/>
                  </a:cubicBezTo>
                  <a:cubicBezTo>
                    <a:pt x="78800" y="110152"/>
                    <a:pt x="247459" y="130771"/>
                    <a:pt x="471876" y="130771"/>
                  </a:cubicBezTo>
                  <a:cubicBezTo>
                    <a:pt x="696294" y="130771"/>
                    <a:pt x="864950" y="110152"/>
                    <a:pt x="941506" y="98631"/>
                  </a:cubicBezTo>
                  <a:close/>
                </a:path>
              </a:pathLst>
            </a:custGeom>
            <a:solidFill>
              <a:schemeClr val="tx1">
                <a:lumMod val="85000"/>
                <a:lumOff val="15000"/>
              </a:schemeClr>
            </a:solidFill>
            <a:ln w="1842" cap="flat">
              <a:noFill/>
              <a:prstDash val="solid"/>
              <a:miter/>
            </a:ln>
          </p:spPr>
          <p:txBody>
            <a:bodyPr rtlCol="0" anchor="ctr"/>
            <a:lstStyle/>
            <a:p>
              <a:endParaRPr lang="en-US" sz="1600"/>
            </a:p>
          </p:txBody>
        </p:sp>
        <p:sp>
          <p:nvSpPr>
            <p:cNvPr id="30" name="Freeform: Shape 29">
              <a:extLst>
                <a:ext uri="{FF2B5EF4-FFF2-40B4-BE49-F238E27FC236}">
                  <a16:creationId xmlns:a16="http://schemas.microsoft.com/office/drawing/2014/main" id="{FA5FC429-A71E-72DA-70C2-D3882D94820E}"/>
                </a:ext>
              </a:extLst>
            </p:cNvPr>
            <p:cNvSpPr/>
            <p:nvPr/>
          </p:nvSpPr>
          <p:spPr>
            <a:xfrm>
              <a:off x="3073403" y="1763832"/>
              <a:ext cx="196638" cy="196610"/>
            </a:xfrm>
            <a:custGeom>
              <a:avLst/>
              <a:gdLst>
                <a:gd name="connsiteX0" fmla="*/ 196638 w 196638"/>
                <a:gd name="connsiteY0" fmla="*/ 98299 h 196610"/>
                <a:gd name="connsiteX1" fmla="*/ 98312 w 196638"/>
                <a:gd name="connsiteY1" fmla="*/ 196611 h 196610"/>
                <a:gd name="connsiteX2" fmla="*/ 0 w 196638"/>
                <a:gd name="connsiteY2" fmla="*/ 98299 h 196610"/>
                <a:gd name="connsiteX3" fmla="*/ 98312 w 196638"/>
                <a:gd name="connsiteY3" fmla="*/ 0 h 196610"/>
                <a:gd name="connsiteX4" fmla="*/ 196638 w 196638"/>
                <a:gd name="connsiteY4" fmla="*/ 98299 h 19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38" h="196610">
                  <a:moveTo>
                    <a:pt x="196638" y="98299"/>
                  </a:moveTo>
                  <a:cubicBezTo>
                    <a:pt x="196638" y="152601"/>
                    <a:pt x="152600" y="196611"/>
                    <a:pt x="98312" y="196611"/>
                  </a:cubicBezTo>
                  <a:cubicBezTo>
                    <a:pt x="44022" y="196611"/>
                    <a:pt x="0" y="152601"/>
                    <a:pt x="0" y="98299"/>
                  </a:cubicBezTo>
                  <a:cubicBezTo>
                    <a:pt x="0" y="44008"/>
                    <a:pt x="44022" y="0"/>
                    <a:pt x="98312" y="0"/>
                  </a:cubicBezTo>
                  <a:cubicBezTo>
                    <a:pt x="152600" y="2"/>
                    <a:pt x="196638" y="44009"/>
                    <a:pt x="196638" y="98299"/>
                  </a:cubicBezTo>
                  <a:close/>
                </a:path>
              </a:pathLst>
            </a:custGeom>
            <a:gradFill>
              <a:gsLst>
                <a:gs pos="47000">
                  <a:schemeClr val="bg2"/>
                </a:gs>
                <a:gs pos="100000">
                  <a:schemeClr val="bg2">
                    <a:lumMod val="90000"/>
                  </a:schemeClr>
                </a:gs>
              </a:gsLst>
              <a:path path="circle">
                <a:fillToRect l="50000" t="50000" r="50000" b="50000"/>
              </a:path>
            </a:gradFill>
            <a:ln w="1842" cap="flat">
              <a:noFill/>
              <a:prstDash val="solid"/>
              <a:miter/>
            </a:ln>
          </p:spPr>
          <p:txBody>
            <a:bodyPr rtlCol="0" anchor="ctr"/>
            <a:lstStyle/>
            <a:p>
              <a:endParaRPr lang="en-US" sz="1600"/>
            </a:p>
          </p:txBody>
        </p:sp>
        <p:sp>
          <p:nvSpPr>
            <p:cNvPr id="31" name="Freeform: Shape 30">
              <a:extLst>
                <a:ext uri="{FF2B5EF4-FFF2-40B4-BE49-F238E27FC236}">
                  <a16:creationId xmlns:a16="http://schemas.microsoft.com/office/drawing/2014/main" id="{28F9FC00-54B3-0D24-EA36-7A3BAA42479F}"/>
                </a:ext>
              </a:extLst>
            </p:cNvPr>
            <p:cNvSpPr/>
            <p:nvPr/>
          </p:nvSpPr>
          <p:spPr>
            <a:xfrm>
              <a:off x="2994761" y="1685179"/>
              <a:ext cx="353905" cy="353890"/>
            </a:xfrm>
            <a:custGeom>
              <a:avLst/>
              <a:gdLst>
                <a:gd name="connsiteX0" fmla="*/ 176954 w 353905"/>
                <a:gd name="connsiteY0" fmla="*/ 0 h 353890"/>
                <a:gd name="connsiteX1" fmla="*/ 0 w 353905"/>
                <a:gd name="connsiteY1" fmla="*/ 176954 h 353890"/>
                <a:gd name="connsiteX2" fmla="*/ 176954 w 353905"/>
                <a:gd name="connsiteY2" fmla="*/ 353891 h 353890"/>
                <a:gd name="connsiteX3" fmla="*/ 353905 w 353905"/>
                <a:gd name="connsiteY3" fmla="*/ 176954 h 353890"/>
                <a:gd name="connsiteX4" fmla="*/ 176954 w 353905"/>
                <a:gd name="connsiteY4" fmla="*/ 0 h 353890"/>
                <a:gd name="connsiteX5" fmla="*/ 176954 w 353905"/>
                <a:gd name="connsiteY5" fmla="*/ 255623 h 353890"/>
                <a:gd name="connsiteX6" fmla="*/ 98312 w 353905"/>
                <a:gd name="connsiteY6" fmla="*/ 176954 h 353890"/>
                <a:gd name="connsiteX7" fmla="*/ 176954 w 353905"/>
                <a:gd name="connsiteY7" fmla="*/ 98312 h 353890"/>
                <a:gd name="connsiteX8" fmla="*/ 255579 w 353905"/>
                <a:gd name="connsiteY8" fmla="*/ 176954 h 353890"/>
                <a:gd name="connsiteX9" fmla="*/ 176954 w 353905"/>
                <a:gd name="connsiteY9" fmla="*/ 255623 h 35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905" h="353890">
                  <a:moveTo>
                    <a:pt x="176954" y="0"/>
                  </a:moveTo>
                  <a:cubicBezTo>
                    <a:pt x="79375" y="0"/>
                    <a:pt x="0" y="79390"/>
                    <a:pt x="0" y="176954"/>
                  </a:cubicBezTo>
                  <a:cubicBezTo>
                    <a:pt x="0" y="274517"/>
                    <a:pt x="79377" y="353891"/>
                    <a:pt x="176954" y="353891"/>
                  </a:cubicBezTo>
                  <a:cubicBezTo>
                    <a:pt x="274530" y="353891"/>
                    <a:pt x="353905" y="274515"/>
                    <a:pt x="353905" y="176954"/>
                  </a:cubicBezTo>
                  <a:cubicBezTo>
                    <a:pt x="353905" y="79390"/>
                    <a:pt x="274532" y="0"/>
                    <a:pt x="176954" y="0"/>
                  </a:cubicBezTo>
                  <a:close/>
                  <a:moveTo>
                    <a:pt x="176954" y="255623"/>
                  </a:moveTo>
                  <a:cubicBezTo>
                    <a:pt x="133595" y="255623"/>
                    <a:pt x="98312" y="220312"/>
                    <a:pt x="98312" y="176954"/>
                  </a:cubicBezTo>
                  <a:cubicBezTo>
                    <a:pt x="98312" y="133593"/>
                    <a:pt x="133593" y="98312"/>
                    <a:pt x="176954" y="98312"/>
                  </a:cubicBezTo>
                  <a:cubicBezTo>
                    <a:pt x="220329" y="98312"/>
                    <a:pt x="255579" y="133593"/>
                    <a:pt x="255579" y="176954"/>
                  </a:cubicBezTo>
                  <a:cubicBezTo>
                    <a:pt x="255579" y="220310"/>
                    <a:pt x="220329" y="255623"/>
                    <a:pt x="176954" y="255623"/>
                  </a:cubicBezTo>
                  <a:close/>
                </a:path>
              </a:pathLst>
            </a:custGeom>
            <a:solidFill>
              <a:schemeClr val="tx1">
                <a:lumMod val="85000"/>
                <a:lumOff val="15000"/>
              </a:schemeClr>
            </a:solidFill>
            <a:ln w="1842" cap="flat">
              <a:noFill/>
              <a:prstDash val="solid"/>
              <a:miter/>
            </a:ln>
          </p:spPr>
          <p:txBody>
            <a:bodyPr rtlCol="0" anchor="ctr"/>
            <a:lstStyle/>
            <a:p>
              <a:endParaRPr lang="en-US" sz="1600"/>
            </a:p>
          </p:txBody>
        </p:sp>
        <p:sp>
          <p:nvSpPr>
            <p:cNvPr id="32" name="Freeform: Shape 31">
              <a:extLst>
                <a:ext uri="{FF2B5EF4-FFF2-40B4-BE49-F238E27FC236}">
                  <a16:creationId xmlns:a16="http://schemas.microsoft.com/office/drawing/2014/main" id="{63A896FC-E68D-B0CC-BDB4-B1B7F9073C88}"/>
                </a:ext>
              </a:extLst>
            </p:cNvPr>
            <p:cNvSpPr/>
            <p:nvPr/>
          </p:nvSpPr>
          <p:spPr>
            <a:xfrm>
              <a:off x="3152058" y="1370599"/>
              <a:ext cx="491533" cy="943752"/>
            </a:xfrm>
            <a:custGeom>
              <a:avLst/>
              <a:gdLst>
                <a:gd name="connsiteX0" fmla="*/ 454437 w 491533"/>
                <a:gd name="connsiteY0" fmla="*/ 288198 h 943752"/>
                <a:gd name="connsiteX1" fmla="*/ 353345 w 491533"/>
                <a:gd name="connsiteY1" fmla="*/ 138203 h 943752"/>
                <a:gd name="connsiteX2" fmla="*/ 203348 w 491533"/>
                <a:gd name="connsiteY2" fmla="*/ 37097 h 943752"/>
                <a:gd name="connsiteX3" fmla="*/ 19657 w 491533"/>
                <a:gd name="connsiteY3" fmla="*/ 0 h 943752"/>
                <a:gd name="connsiteX4" fmla="*/ 0 w 491533"/>
                <a:gd name="connsiteY4" fmla="*/ 404 h 943752"/>
                <a:gd name="connsiteX5" fmla="*/ 164008 w 491533"/>
                <a:gd name="connsiteY5" fmla="*/ 37097 h 943752"/>
                <a:gd name="connsiteX6" fmla="*/ 314001 w 491533"/>
                <a:gd name="connsiteY6" fmla="*/ 138203 h 943752"/>
                <a:gd name="connsiteX7" fmla="*/ 415120 w 491533"/>
                <a:gd name="connsiteY7" fmla="*/ 288198 h 943752"/>
                <a:gd name="connsiteX8" fmla="*/ 452188 w 491533"/>
                <a:gd name="connsiteY8" fmla="*/ 471878 h 943752"/>
                <a:gd name="connsiteX9" fmla="*/ 415120 w 491533"/>
                <a:gd name="connsiteY9" fmla="*/ 655569 h 943752"/>
                <a:gd name="connsiteX10" fmla="*/ 314001 w 491533"/>
                <a:gd name="connsiteY10" fmla="*/ 805536 h 943752"/>
                <a:gd name="connsiteX11" fmla="*/ 164008 w 491533"/>
                <a:gd name="connsiteY11" fmla="*/ 906656 h 943752"/>
                <a:gd name="connsiteX12" fmla="*/ 0 w 491533"/>
                <a:gd name="connsiteY12" fmla="*/ 943349 h 943752"/>
                <a:gd name="connsiteX13" fmla="*/ 19657 w 491533"/>
                <a:gd name="connsiteY13" fmla="*/ 943753 h 943752"/>
                <a:gd name="connsiteX14" fmla="*/ 203348 w 491533"/>
                <a:gd name="connsiteY14" fmla="*/ 906656 h 943752"/>
                <a:gd name="connsiteX15" fmla="*/ 353345 w 491533"/>
                <a:gd name="connsiteY15" fmla="*/ 805536 h 943752"/>
                <a:gd name="connsiteX16" fmla="*/ 454437 w 491533"/>
                <a:gd name="connsiteY16" fmla="*/ 655569 h 943752"/>
                <a:gd name="connsiteX17" fmla="*/ 491533 w 491533"/>
                <a:gd name="connsiteY17" fmla="*/ 471878 h 943752"/>
                <a:gd name="connsiteX18" fmla="*/ 454437 w 491533"/>
                <a:gd name="connsiteY18" fmla="*/ 288198 h 94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1533" h="943752">
                  <a:moveTo>
                    <a:pt x="454437" y="288198"/>
                  </a:moveTo>
                  <a:cubicBezTo>
                    <a:pt x="430674" y="232008"/>
                    <a:pt x="396663" y="181534"/>
                    <a:pt x="353345" y="138203"/>
                  </a:cubicBezTo>
                  <a:cubicBezTo>
                    <a:pt x="309997" y="94885"/>
                    <a:pt x="259512" y="60857"/>
                    <a:pt x="203348" y="37097"/>
                  </a:cubicBezTo>
                  <a:cubicBezTo>
                    <a:pt x="145173" y="12487"/>
                    <a:pt x="83364" y="0"/>
                    <a:pt x="19657" y="0"/>
                  </a:cubicBezTo>
                  <a:cubicBezTo>
                    <a:pt x="13077" y="0"/>
                    <a:pt x="6524" y="144"/>
                    <a:pt x="0" y="404"/>
                  </a:cubicBezTo>
                  <a:cubicBezTo>
                    <a:pt x="56754" y="2708"/>
                    <a:pt x="111820" y="15021"/>
                    <a:pt x="164008" y="37097"/>
                  </a:cubicBezTo>
                  <a:cubicBezTo>
                    <a:pt x="220226" y="60857"/>
                    <a:pt x="270687" y="94887"/>
                    <a:pt x="314001" y="138203"/>
                  </a:cubicBezTo>
                  <a:cubicBezTo>
                    <a:pt x="357319" y="181534"/>
                    <a:pt x="391364" y="232008"/>
                    <a:pt x="415120" y="288198"/>
                  </a:cubicBezTo>
                  <a:cubicBezTo>
                    <a:pt x="439745" y="346377"/>
                    <a:pt x="452188" y="408184"/>
                    <a:pt x="452188" y="471878"/>
                  </a:cubicBezTo>
                  <a:cubicBezTo>
                    <a:pt x="452188" y="535583"/>
                    <a:pt x="439745" y="597392"/>
                    <a:pt x="415120" y="655569"/>
                  </a:cubicBezTo>
                  <a:cubicBezTo>
                    <a:pt x="391362" y="711733"/>
                    <a:pt x="357319" y="762218"/>
                    <a:pt x="314001" y="805536"/>
                  </a:cubicBezTo>
                  <a:cubicBezTo>
                    <a:pt x="270687" y="848884"/>
                    <a:pt x="220226" y="882895"/>
                    <a:pt x="164008" y="906656"/>
                  </a:cubicBezTo>
                  <a:cubicBezTo>
                    <a:pt x="111820" y="928718"/>
                    <a:pt x="56752" y="941045"/>
                    <a:pt x="0" y="943349"/>
                  </a:cubicBezTo>
                  <a:cubicBezTo>
                    <a:pt x="6524" y="943609"/>
                    <a:pt x="13075" y="943753"/>
                    <a:pt x="19657" y="943753"/>
                  </a:cubicBezTo>
                  <a:cubicBezTo>
                    <a:pt x="83364" y="943753"/>
                    <a:pt x="145173" y="931253"/>
                    <a:pt x="203348" y="906656"/>
                  </a:cubicBezTo>
                  <a:cubicBezTo>
                    <a:pt x="259512" y="882893"/>
                    <a:pt x="309997" y="848882"/>
                    <a:pt x="353345" y="805536"/>
                  </a:cubicBezTo>
                  <a:cubicBezTo>
                    <a:pt x="396663" y="762218"/>
                    <a:pt x="430674" y="711732"/>
                    <a:pt x="454437" y="655569"/>
                  </a:cubicBezTo>
                  <a:cubicBezTo>
                    <a:pt x="479034" y="597392"/>
                    <a:pt x="491533" y="535583"/>
                    <a:pt x="491533" y="471878"/>
                  </a:cubicBezTo>
                  <a:cubicBezTo>
                    <a:pt x="491533" y="408184"/>
                    <a:pt x="479034" y="346377"/>
                    <a:pt x="454437" y="288198"/>
                  </a:cubicBezTo>
                  <a:close/>
                </a:path>
              </a:pathLst>
            </a:custGeom>
            <a:solidFill>
              <a:srgbClr val="FFFFFF">
                <a:alpha val="20000"/>
              </a:srgbClr>
            </a:solidFill>
            <a:ln w="1842" cap="flat">
              <a:noFill/>
              <a:prstDash val="solid"/>
              <a:miter/>
            </a:ln>
          </p:spPr>
          <p:txBody>
            <a:bodyPr rtlCol="0" anchor="ctr"/>
            <a:lstStyle/>
            <a:p>
              <a:endParaRPr lang="en-US" sz="1600"/>
            </a:p>
          </p:txBody>
        </p:sp>
        <p:sp>
          <p:nvSpPr>
            <p:cNvPr id="33" name="Freeform: Shape 32">
              <a:extLst>
                <a:ext uri="{FF2B5EF4-FFF2-40B4-BE49-F238E27FC236}">
                  <a16:creationId xmlns:a16="http://schemas.microsoft.com/office/drawing/2014/main" id="{D9EEDED9-29EA-4C76-9E51-06E49E14AA44}"/>
                </a:ext>
              </a:extLst>
            </p:cNvPr>
            <p:cNvSpPr/>
            <p:nvPr/>
          </p:nvSpPr>
          <p:spPr>
            <a:xfrm>
              <a:off x="2699839" y="1370599"/>
              <a:ext cx="491535" cy="943750"/>
            </a:xfrm>
            <a:custGeom>
              <a:avLst/>
              <a:gdLst>
                <a:gd name="connsiteX0" fmla="*/ 37097 w 491535"/>
                <a:gd name="connsiteY0" fmla="*/ 655567 h 943750"/>
                <a:gd name="connsiteX1" fmla="*/ 138203 w 491535"/>
                <a:gd name="connsiteY1" fmla="*/ 805535 h 943750"/>
                <a:gd name="connsiteX2" fmla="*/ 288200 w 491535"/>
                <a:gd name="connsiteY2" fmla="*/ 906654 h 943750"/>
                <a:gd name="connsiteX3" fmla="*/ 471878 w 491535"/>
                <a:gd name="connsiteY3" fmla="*/ 943751 h 943750"/>
                <a:gd name="connsiteX4" fmla="*/ 491535 w 491535"/>
                <a:gd name="connsiteY4" fmla="*/ 943347 h 943750"/>
                <a:gd name="connsiteX5" fmla="*/ 327513 w 491535"/>
                <a:gd name="connsiteY5" fmla="*/ 906654 h 943750"/>
                <a:gd name="connsiteX6" fmla="*/ 177532 w 491535"/>
                <a:gd name="connsiteY6" fmla="*/ 805535 h 943750"/>
                <a:gd name="connsiteX7" fmla="*/ 76411 w 491535"/>
                <a:gd name="connsiteY7" fmla="*/ 655567 h 943750"/>
                <a:gd name="connsiteX8" fmla="*/ 39329 w 491535"/>
                <a:gd name="connsiteY8" fmla="*/ 471876 h 943750"/>
                <a:gd name="connsiteX9" fmla="*/ 76409 w 491535"/>
                <a:gd name="connsiteY9" fmla="*/ 288196 h 943750"/>
                <a:gd name="connsiteX10" fmla="*/ 177531 w 491535"/>
                <a:gd name="connsiteY10" fmla="*/ 138216 h 943750"/>
                <a:gd name="connsiteX11" fmla="*/ 327511 w 491535"/>
                <a:gd name="connsiteY11" fmla="*/ 37095 h 943750"/>
                <a:gd name="connsiteX12" fmla="*/ 491533 w 491535"/>
                <a:gd name="connsiteY12" fmla="*/ 402 h 943750"/>
                <a:gd name="connsiteX13" fmla="*/ 471876 w 491535"/>
                <a:gd name="connsiteY13" fmla="*/ 0 h 943750"/>
                <a:gd name="connsiteX14" fmla="*/ 288198 w 491535"/>
                <a:gd name="connsiteY14" fmla="*/ 37097 h 943750"/>
                <a:gd name="connsiteX15" fmla="*/ 138201 w 491535"/>
                <a:gd name="connsiteY15" fmla="*/ 138218 h 943750"/>
                <a:gd name="connsiteX16" fmla="*/ 37095 w 491535"/>
                <a:gd name="connsiteY16" fmla="*/ 288198 h 943750"/>
                <a:gd name="connsiteX17" fmla="*/ 0 w 491535"/>
                <a:gd name="connsiteY17" fmla="*/ 471876 h 943750"/>
                <a:gd name="connsiteX18" fmla="*/ 37097 w 491535"/>
                <a:gd name="connsiteY18" fmla="*/ 655567 h 94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1535" h="943750">
                  <a:moveTo>
                    <a:pt x="37097" y="655567"/>
                  </a:moveTo>
                  <a:cubicBezTo>
                    <a:pt x="60857" y="711732"/>
                    <a:pt x="94887" y="762216"/>
                    <a:pt x="138203" y="805535"/>
                  </a:cubicBezTo>
                  <a:cubicBezTo>
                    <a:pt x="181534" y="848882"/>
                    <a:pt x="232008" y="882893"/>
                    <a:pt x="288200" y="906654"/>
                  </a:cubicBezTo>
                  <a:cubicBezTo>
                    <a:pt x="346379" y="931251"/>
                    <a:pt x="408184" y="943751"/>
                    <a:pt x="471878" y="943751"/>
                  </a:cubicBezTo>
                  <a:cubicBezTo>
                    <a:pt x="478459" y="943751"/>
                    <a:pt x="485012" y="943607"/>
                    <a:pt x="491535" y="943347"/>
                  </a:cubicBezTo>
                  <a:cubicBezTo>
                    <a:pt x="434781" y="941043"/>
                    <a:pt x="379701" y="928715"/>
                    <a:pt x="327513" y="906654"/>
                  </a:cubicBezTo>
                  <a:cubicBezTo>
                    <a:pt x="271323" y="882891"/>
                    <a:pt x="220863" y="848880"/>
                    <a:pt x="177532" y="805535"/>
                  </a:cubicBezTo>
                  <a:cubicBezTo>
                    <a:pt x="134201" y="762216"/>
                    <a:pt x="100187" y="711730"/>
                    <a:pt x="76411" y="655567"/>
                  </a:cubicBezTo>
                  <a:cubicBezTo>
                    <a:pt x="51799" y="597392"/>
                    <a:pt x="39329" y="535583"/>
                    <a:pt x="39329" y="471876"/>
                  </a:cubicBezTo>
                  <a:cubicBezTo>
                    <a:pt x="39329" y="408182"/>
                    <a:pt x="51799" y="346375"/>
                    <a:pt x="76409" y="288196"/>
                  </a:cubicBezTo>
                  <a:cubicBezTo>
                    <a:pt x="100185" y="232006"/>
                    <a:pt x="134200" y="181531"/>
                    <a:pt x="177531" y="138216"/>
                  </a:cubicBezTo>
                  <a:cubicBezTo>
                    <a:pt x="220862" y="94885"/>
                    <a:pt x="271321" y="60856"/>
                    <a:pt x="327511" y="37095"/>
                  </a:cubicBezTo>
                  <a:cubicBezTo>
                    <a:pt x="379699" y="15019"/>
                    <a:pt x="434779" y="2706"/>
                    <a:pt x="491533" y="402"/>
                  </a:cubicBezTo>
                  <a:cubicBezTo>
                    <a:pt x="485010" y="144"/>
                    <a:pt x="478457" y="0"/>
                    <a:pt x="471876" y="0"/>
                  </a:cubicBezTo>
                  <a:cubicBezTo>
                    <a:pt x="408182" y="0"/>
                    <a:pt x="346377" y="12485"/>
                    <a:pt x="288198" y="37097"/>
                  </a:cubicBezTo>
                  <a:cubicBezTo>
                    <a:pt x="232008" y="60857"/>
                    <a:pt x="181534" y="94887"/>
                    <a:pt x="138201" y="138218"/>
                  </a:cubicBezTo>
                  <a:cubicBezTo>
                    <a:pt x="94885" y="181534"/>
                    <a:pt x="60857" y="232008"/>
                    <a:pt x="37095" y="288198"/>
                  </a:cubicBezTo>
                  <a:cubicBezTo>
                    <a:pt x="12487" y="346377"/>
                    <a:pt x="0" y="408184"/>
                    <a:pt x="0" y="471876"/>
                  </a:cubicBezTo>
                  <a:cubicBezTo>
                    <a:pt x="0" y="535582"/>
                    <a:pt x="12487" y="597392"/>
                    <a:pt x="37097" y="655567"/>
                  </a:cubicBezTo>
                  <a:close/>
                </a:path>
              </a:pathLst>
            </a:custGeom>
            <a:solidFill>
              <a:srgbClr val="000000">
                <a:alpha val="10000"/>
              </a:srgbClr>
            </a:solidFill>
            <a:ln w="1842" cap="flat">
              <a:noFill/>
              <a:prstDash val="solid"/>
              <a:miter/>
            </a:ln>
          </p:spPr>
          <p:txBody>
            <a:bodyPr rtlCol="0" anchor="ctr"/>
            <a:lstStyle/>
            <a:p>
              <a:endParaRPr lang="en-US" sz="1600"/>
            </a:p>
          </p:txBody>
        </p:sp>
      </p:grpSp>
      <p:pic>
        <p:nvPicPr>
          <p:cNvPr id="6" name="Picture 5">
            <a:extLst>
              <a:ext uri="{FF2B5EF4-FFF2-40B4-BE49-F238E27FC236}">
                <a16:creationId xmlns:a16="http://schemas.microsoft.com/office/drawing/2014/main" id="{B3A5A4E1-5C6A-B299-0594-BE6F4D9D5C89}"/>
              </a:ext>
            </a:extLst>
          </p:cNvPr>
          <p:cNvPicPr>
            <a:picLocks noChangeAspect="1"/>
          </p:cNvPicPr>
          <p:nvPr/>
        </p:nvPicPr>
        <p:blipFill rotWithShape="1">
          <a:blip r:embed="rId3">
            <a:extLst>
              <a:ext uri="{28A0092B-C50C-407E-A947-70E740481C1C}">
                <a14:useLocalDpi xmlns:a14="http://schemas.microsoft.com/office/drawing/2010/main" val="0"/>
              </a:ext>
            </a:extLst>
          </a:blip>
          <a:srcRect b="14756"/>
          <a:stretch/>
        </p:blipFill>
        <p:spPr>
          <a:xfrm>
            <a:off x="4247728" y="2973645"/>
            <a:ext cx="4373977" cy="3904279"/>
          </a:xfrm>
          <a:prstGeom prst="rect">
            <a:avLst/>
          </a:prstGeom>
          <a:effectLst>
            <a:outerShdw blurRad="495300" sx="102000" sy="102000" algn="ctr" rotWithShape="0">
              <a:prstClr val="black">
                <a:alpha val="48000"/>
              </a:prstClr>
            </a:outerShdw>
          </a:effectLst>
        </p:spPr>
      </p:pic>
      <p:sp>
        <p:nvSpPr>
          <p:cNvPr id="3" name="TextBox 2">
            <a:extLst>
              <a:ext uri="{FF2B5EF4-FFF2-40B4-BE49-F238E27FC236}">
                <a16:creationId xmlns:a16="http://schemas.microsoft.com/office/drawing/2014/main" id="{51060E49-E6B3-20C5-35BC-F7047943BFA7}"/>
              </a:ext>
            </a:extLst>
          </p:cNvPr>
          <p:cNvSpPr txBox="1"/>
          <p:nvPr/>
        </p:nvSpPr>
        <p:spPr>
          <a:xfrm>
            <a:off x="396231" y="5241836"/>
            <a:ext cx="3851497" cy="1200329"/>
          </a:xfrm>
          <a:prstGeom prst="rect">
            <a:avLst/>
          </a:prstGeom>
          <a:noFill/>
        </p:spPr>
        <p:txBody>
          <a:bodyPr wrap="square">
            <a:spAutoFit/>
          </a:bodyPr>
          <a:lstStyle/>
          <a:p>
            <a:r>
              <a:rPr lang="fi-FI" sz="2400" dirty="0" err="1">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Hendra</a:t>
            </a:r>
            <a:r>
              <a:rPr lang="fi-FI" sz="2400" dirty="0">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 </a:t>
            </a:r>
            <a:r>
              <a:rPr lang="fi-FI" sz="2400" dirty="0" err="1">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Wijaya</a:t>
            </a:r>
            <a:endParaRPr lang="fi-FI" sz="2400" dirty="0">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endParaRPr>
          </a:p>
          <a:p>
            <a:r>
              <a:rPr lang="fi-FI" sz="2400" dirty="0" err="1">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hwijaya@hawk.iit.edu</a:t>
            </a:r>
            <a:endParaRPr lang="fi-FI" sz="2400" dirty="0">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endParaRPr>
          </a:p>
          <a:p>
            <a:r>
              <a:rPr lang="fi-FI" sz="2400" dirty="0">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A20529195</a:t>
            </a:r>
          </a:p>
        </p:txBody>
      </p:sp>
    </p:spTree>
    <p:extLst>
      <p:ext uri="{BB962C8B-B14F-4D97-AF65-F5344CB8AC3E}">
        <p14:creationId xmlns:p14="http://schemas.microsoft.com/office/powerpoint/2010/main" val="15210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par>
                                <p:cTn id="21" presetID="53" presetClass="entr" presetSubtype="16"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par>
                          <p:cTn id="26" fill="hold">
                            <p:stCondLst>
                              <p:cond delay="1500"/>
                            </p:stCondLst>
                            <p:childTnLst>
                              <p:par>
                                <p:cTn id="27" presetID="16" presetClass="entr" presetSubtype="37"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outVertical)">
                                      <p:cBhvr>
                                        <p:cTn id="29" dur="500"/>
                                        <p:tgtEl>
                                          <p:spTgt spid="9"/>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CCFDBE9-768F-29ED-26B0-185680653C75}"/>
              </a:ext>
            </a:extLst>
          </p:cNvPr>
          <p:cNvSpPr>
            <a:spLocks noGrp="1"/>
          </p:cNvSpPr>
          <p:nvPr>
            <p:ph type="title"/>
          </p:nvPr>
        </p:nvSpPr>
        <p:spPr>
          <a:xfrm>
            <a:off x="660163" y="252949"/>
            <a:ext cx="11531838" cy="439200"/>
          </a:xfrm>
        </p:spPr>
        <p:txBody>
          <a:bodyPr/>
          <a:lstStyle/>
          <a:p>
            <a:r>
              <a:rPr lang="en-US" dirty="0">
                <a:solidFill>
                  <a:schemeClr val="bg1"/>
                </a:solidFill>
              </a:rPr>
              <a:t>Summary: Challenges</a:t>
            </a:r>
          </a:p>
        </p:txBody>
      </p:sp>
      <p:sp>
        <p:nvSpPr>
          <p:cNvPr id="31" name="TextBox 30">
            <a:extLst>
              <a:ext uri="{FF2B5EF4-FFF2-40B4-BE49-F238E27FC236}">
                <a16:creationId xmlns:a16="http://schemas.microsoft.com/office/drawing/2014/main" id="{478ECF7B-98ED-A39E-240A-09E442C1A4B3}"/>
              </a:ext>
            </a:extLst>
          </p:cNvPr>
          <p:cNvSpPr txBox="1"/>
          <p:nvPr/>
        </p:nvSpPr>
        <p:spPr>
          <a:xfrm flipH="1">
            <a:off x="1526873" y="5403801"/>
            <a:ext cx="3493700" cy="400110"/>
          </a:xfrm>
          <a:prstGeom prst="rect">
            <a:avLst/>
          </a:prstGeom>
          <a:noFill/>
        </p:spPr>
        <p:txBody>
          <a:bodyPr wrap="square">
            <a:spAutoFit/>
          </a:bodyPr>
          <a:lstStyle/>
          <a:p>
            <a:pPr algn="ctr"/>
            <a:r>
              <a:rPr lang="en-US" sz="2000" dirty="0">
                <a:solidFill>
                  <a:schemeClr val="tx1">
                    <a:lumMod val="85000"/>
                    <a:lumOff val="15000"/>
                  </a:schemeClr>
                </a:solidFill>
                <a:latin typeface="Questrial" pitchFamily="2" charset="0"/>
              </a:rPr>
              <a:t>Android is abandoning Java</a:t>
            </a:r>
          </a:p>
        </p:txBody>
      </p:sp>
      <p:sp>
        <p:nvSpPr>
          <p:cNvPr id="32" name="TextBox 31">
            <a:extLst>
              <a:ext uri="{FF2B5EF4-FFF2-40B4-BE49-F238E27FC236}">
                <a16:creationId xmlns:a16="http://schemas.microsoft.com/office/drawing/2014/main" id="{EE1FD0D3-21A2-15A1-DEA7-A0E1329E7EFB}"/>
              </a:ext>
            </a:extLst>
          </p:cNvPr>
          <p:cNvSpPr txBox="1"/>
          <p:nvPr/>
        </p:nvSpPr>
        <p:spPr>
          <a:xfrm>
            <a:off x="1864292" y="5791761"/>
            <a:ext cx="2793745" cy="738664"/>
          </a:xfrm>
          <a:prstGeom prst="rect">
            <a:avLst/>
          </a:prstGeom>
          <a:noFill/>
        </p:spPr>
        <p:txBody>
          <a:bodyPr wrap="square" rtlCol="0">
            <a:spAutoFit/>
          </a:bodyPr>
          <a:lstStyle/>
          <a:p>
            <a:pPr algn="ctr"/>
            <a:r>
              <a:rPr lang="en-US" sz="1400" dirty="0">
                <a:solidFill>
                  <a:schemeClr val="tx1">
                    <a:lumMod val="75000"/>
                    <a:lumOff val="25000"/>
                  </a:schemeClr>
                </a:solidFill>
                <a:latin typeface="Questrial" pitchFamily="2" charset="0"/>
                <a:ea typeface="Roboto Condensed Medium" panose="02000000000000000000" pitchFamily="2" charset="0"/>
                <a:cs typeface="Roboto Condensed Medium" panose="02000000000000000000" pitchFamily="2" charset="0"/>
              </a:rPr>
              <a:t>Although the Android base is still Java, </a:t>
            </a:r>
            <a:r>
              <a:rPr lang="en-US" sz="1400" dirty="0" err="1">
                <a:solidFill>
                  <a:schemeClr val="tx1">
                    <a:lumMod val="75000"/>
                    <a:lumOff val="25000"/>
                  </a:schemeClr>
                </a:solidFill>
                <a:latin typeface="Questrial" pitchFamily="2" charset="0"/>
                <a:ea typeface="Roboto Condensed Medium" panose="02000000000000000000" pitchFamily="2" charset="0"/>
                <a:cs typeface="Roboto Condensed Medium" panose="02000000000000000000" pitchFamily="2" charset="0"/>
              </a:rPr>
              <a:t>AndroidX</a:t>
            </a:r>
            <a:r>
              <a:rPr lang="en-US" sz="1400" dirty="0">
                <a:solidFill>
                  <a:schemeClr val="tx1">
                    <a:lumMod val="75000"/>
                    <a:lumOff val="25000"/>
                  </a:schemeClr>
                </a:solidFill>
                <a:latin typeface="Questrial" pitchFamily="2" charset="0"/>
                <a:ea typeface="Roboto Condensed Medium" panose="02000000000000000000" pitchFamily="2" charset="0"/>
                <a:cs typeface="Roboto Condensed Medium" panose="02000000000000000000" pitchFamily="2" charset="0"/>
              </a:rPr>
              <a:t> core libraries are being rewritten in Kotlin.</a:t>
            </a:r>
            <a:endParaRPr lang="en-VI" sz="1400" dirty="0">
              <a:solidFill>
                <a:schemeClr val="tx1">
                  <a:lumMod val="75000"/>
                  <a:lumOff val="25000"/>
                </a:schemeClr>
              </a:solidFill>
              <a:latin typeface="Questrial" pitchFamily="2" charset="0"/>
              <a:ea typeface="Roboto Condensed Medium" panose="02000000000000000000" pitchFamily="2" charset="0"/>
              <a:cs typeface="Roboto Condensed Medium" panose="02000000000000000000" pitchFamily="2" charset="0"/>
            </a:endParaRPr>
          </a:p>
        </p:txBody>
      </p:sp>
      <p:sp>
        <p:nvSpPr>
          <p:cNvPr id="34" name="Parallelogram 33">
            <a:extLst>
              <a:ext uri="{FF2B5EF4-FFF2-40B4-BE49-F238E27FC236}">
                <a16:creationId xmlns:a16="http://schemas.microsoft.com/office/drawing/2014/main" id="{FF14D64F-4AA9-8038-C3B2-899CBAB9E1CD}"/>
              </a:ext>
            </a:extLst>
          </p:cNvPr>
          <p:cNvSpPr/>
          <p:nvPr/>
        </p:nvSpPr>
        <p:spPr bwMode="auto">
          <a:xfrm rot="5400000">
            <a:off x="2784913" y="4377250"/>
            <a:ext cx="952503" cy="945229"/>
          </a:xfrm>
          <a:prstGeom prst="parallelogram">
            <a:avLst>
              <a:gd name="adj" fmla="val 8205"/>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sp>
        <p:nvSpPr>
          <p:cNvPr id="35" name="TextBox 34">
            <a:extLst>
              <a:ext uri="{FF2B5EF4-FFF2-40B4-BE49-F238E27FC236}">
                <a16:creationId xmlns:a16="http://schemas.microsoft.com/office/drawing/2014/main" id="{964CD5E2-6BFF-2FED-C216-DE9765419AD5}"/>
              </a:ext>
            </a:extLst>
          </p:cNvPr>
          <p:cNvSpPr txBox="1"/>
          <p:nvPr/>
        </p:nvSpPr>
        <p:spPr>
          <a:xfrm>
            <a:off x="2733172" y="4495921"/>
            <a:ext cx="1055984" cy="707886"/>
          </a:xfrm>
          <a:prstGeom prst="rect">
            <a:avLst/>
          </a:prstGeom>
          <a:noFill/>
        </p:spPr>
        <p:txBody>
          <a:bodyPr wrap="square" rtlCol="0">
            <a:spAutoFit/>
          </a:bodyPr>
          <a:lstStyle/>
          <a:p>
            <a:pPr algn="ctr"/>
            <a:r>
              <a:rPr lang="en-US" sz="4000" dirty="0">
                <a:solidFill>
                  <a:schemeClr val="accent2"/>
                </a:solidFill>
                <a:latin typeface="Luckiest Guy" panose="02000506000000020004" pitchFamily="2" charset="0"/>
                <a:ea typeface="Roboto Condensed Medium" panose="02000000000000000000" pitchFamily="2" charset="0"/>
                <a:cs typeface="Roboto Condensed Medium" panose="02000000000000000000" pitchFamily="2" charset="0"/>
              </a:rPr>
              <a:t>02</a:t>
            </a:r>
            <a:endParaRPr lang="en-VI" sz="4000" dirty="0">
              <a:solidFill>
                <a:schemeClr val="accent2"/>
              </a:solidFill>
              <a:latin typeface="Luckiest Guy" panose="02000506000000020004" pitchFamily="2" charset="0"/>
              <a:ea typeface="Roboto Condensed Medium" panose="02000000000000000000" pitchFamily="2" charset="0"/>
              <a:cs typeface="Roboto Condensed Medium" panose="02000000000000000000" pitchFamily="2" charset="0"/>
            </a:endParaRPr>
          </a:p>
        </p:txBody>
      </p:sp>
      <p:sp>
        <p:nvSpPr>
          <p:cNvPr id="37" name="TextBox 36">
            <a:extLst>
              <a:ext uri="{FF2B5EF4-FFF2-40B4-BE49-F238E27FC236}">
                <a16:creationId xmlns:a16="http://schemas.microsoft.com/office/drawing/2014/main" id="{AED1CCF6-C6F0-3307-A505-01D6784FCBDC}"/>
              </a:ext>
            </a:extLst>
          </p:cNvPr>
          <p:cNvSpPr txBox="1"/>
          <p:nvPr/>
        </p:nvSpPr>
        <p:spPr>
          <a:xfrm flipH="1">
            <a:off x="7511669" y="5403801"/>
            <a:ext cx="2838335" cy="400110"/>
          </a:xfrm>
          <a:prstGeom prst="rect">
            <a:avLst/>
          </a:prstGeom>
          <a:noFill/>
        </p:spPr>
        <p:txBody>
          <a:bodyPr wrap="square">
            <a:spAutoFit/>
          </a:bodyPr>
          <a:lstStyle/>
          <a:p>
            <a:pPr algn="ctr"/>
            <a:r>
              <a:rPr lang="en-US" sz="2000" dirty="0">
                <a:solidFill>
                  <a:schemeClr val="tx1">
                    <a:lumMod val="85000"/>
                    <a:lumOff val="15000"/>
                  </a:schemeClr>
                </a:solidFill>
                <a:latin typeface="Questrial" pitchFamily="2" charset="0"/>
              </a:rPr>
              <a:t>Repetitive HTTP calls</a:t>
            </a:r>
          </a:p>
        </p:txBody>
      </p:sp>
      <p:sp>
        <p:nvSpPr>
          <p:cNvPr id="38" name="TextBox 37">
            <a:extLst>
              <a:ext uri="{FF2B5EF4-FFF2-40B4-BE49-F238E27FC236}">
                <a16:creationId xmlns:a16="http://schemas.microsoft.com/office/drawing/2014/main" id="{2DEFBDFF-D3DC-A9A5-C3D7-0C6079F96699}"/>
              </a:ext>
            </a:extLst>
          </p:cNvPr>
          <p:cNvSpPr txBox="1"/>
          <p:nvPr/>
        </p:nvSpPr>
        <p:spPr>
          <a:xfrm>
            <a:off x="7533964" y="5791761"/>
            <a:ext cx="2793745" cy="738664"/>
          </a:xfrm>
          <a:prstGeom prst="rect">
            <a:avLst/>
          </a:prstGeom>
          <a:noFill/>
        </p:spPr>
        <p:txBody>
          <a:bodyPr wrap="square" rtlCol="0">
            <a:spAutoFit/>
          </a:bodyPr>
          <a:lstStyle/>
          <a:p>
            <a:pPr algn="ctr"/>
            <a:r>
              <a:rPr lang="en-US" sz="1400" dirty="0">
                <a:solidFill>
                  <a:schemeClr val="tx1">
                    <a:lumMod val="75000"/>
                    <a:lumOff val="25000"/>
                  </a:schemeClr>
                </a:solidFill>
                <a:latin typeface="Questrial" pitchFamily="2" charset="0"/>
                <a:ea typeface="Roboto Condensed Medium" panose="02000000000000000000" pitchFamily="2" charset="0"/>
                <a:cs typeface="Roboto Condensed Medium" panose="02000000000000000000" pitchFamily="2" charset="0"/>
              </a:rPr>
              <a:t>Most list items require more than one call, increasing the possibility of failure.</a:t>
            </a:r>
          </a:p>
        </p:txBody>
      </p:sp>
      <p:sp>
        <p:nvSpPr>
          <p:cNvPr id="40" name="Parallelogram 39">
            <a:extLst>
              <a:ext uri="{FF2B5EF4-FFF2-40B4-BE49-F238E27FC236}">
                <a16:creationId xmlns:a16="http://schemas.microsoft.com/office/drawing/2014/main" id="{8404172E-808D-1A76-210A-D02AAE0403D9}"/>
              </a:ext>
            </a:extLst>
          </p:cNvPr>
          <p:cNvSpPr/>
          <p:nvPr/>
        </p:nvSpPr>
        <p:spPr bwMode="auto">
          <a:xfrm rot="5400000">
            <a:off x="8454585" y="4377250"/>
            <a:ext cx="952503" cy="945229"/>
          </a:xfrm>
          <a:prstGeom prst="parallelogram">
            <a:avLst>
              <a:gd name="adj" fmla="val 8205"/>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sp>
        <p:nvSpPr>
          <p:cNvPr id="41" name="TextBox 40">
            <a:extLst>
              <a:ext uri="{FF2B5EF4-FFF2-40B4-BE49-F238E27FC236}">
                <a16:creationId xmlns:a16="http://schemas.microsoft.com/office/drawing/2014/main" id="{261F5903-06E3-87B5-7B21-968DA957D643}"/>
              </a:ext>
            </a:extLst>
          </p:cNvPr>
          <p:cNvSpPr txBox="1"/>
          <p:nvPr/>
        </p:nvSpPr>
        <p:spPr>
          <a:xfrm>
            <a:off x="8402844" y="4495921"/>
            <a:ext cx="1055984" cy="707886"/>
          </a:xfrm>
          <a:prstGeom prst="rect">
            <a:avLst/>
          </a:prstGeom>
          <a:noFill/>
        </p:spPr>
        <p:txBody>
          <a:bodyPr wrap="square" rtlCol="0">
            <a:spAutoFit/>
          </a:bodyPr>
          <a:lstStyle/>
          <a:p>
            <a:pPr algn="ctr"/>
            <a:r>
              <a:rPr lang="en-US" sz="4000" dirty="0">
                <a:solidFill>
                  <a:schemeClr val="accent2"/>
                </a:solidFill>
                <a:latin typeface="Luckiest Guy" panose="02000506000000020004" pitchFamily="2" charset="0"/>
                <a:ea typeface="Roboto Condensed Medium" panose="02000000000000000000" pitchFamily="2" charset="0"/>
                <a:cs typeface="Roboto Condensed Medium" panose="02000000000000000000" pitchFamily="2" charset="0"/>
              </a:rPr>
              <a:t>03</a:t>
            </a:r>
            <a:endParaRPr lang="en-VI" sz="4000" dirty="0">
              <a:solidFill>
                <a:schemeClr val="accent2"/>
              </a:solidFill>
              <a:latin typeface="Luckiest Guy" panose="02000506000000020004" pitchFamily="2" charset="0"/>
              <a:ea typeface="Roboto Condensed Medium" panose="02000000000000000000" pitchFamily="2" charset="0"/>
              <a:cs typeface="Roboto Condensed Medium" panose="02000000000000000000" pitchFamily="2" charset="0"/>
            </a:endParaRPr>
          </a:p>
        </p:txBody>
      </p:sp>
      <p:sp>
        <p:nvSpPr>
          <p:cNvPr id="6" name="TextBox 5">
            <a:extLst>
              <a:ext uri="{FF2B5EF4-FFF2-40B4-BE49-F238E27FC236}">
                <a16:creationId xmlns:a16="http://schemas.microsoft.com/office/drawing/2014/main" id="{E682B07B-3066-7364-1F56-768259A24064}"/>
              </a:ext>
            </a:extLst>
          </p:cNvPr>
          <p:cNvSpPr txBox="1"/>
          <p:nvPr/>
        </p:nvSpPr>
        <p:spPr>
          <a:xfrm flipH="1">
            <a:off x="409969" y="2651868"/>
            <a:ext cx="2838335" cy="400110"/>
          </a:xfrm>
          <a:prstGeom prst="rect">
            <a:avLst/>
          </a:prstGeom>
          <a:noFill/>
        </p:spPr>
        <p:txBody>
          <a:bodyPr wrap="square">
            <a:spAutoFit/>
          </a:bodyPr>
          <a:lstStyle/>
          <a:p>
            <a:pPr algn="ctr"/>
            <a:r>
              <a:rPr lang="en-US" sz="2000" dirty="0">
                <a:solidFill>
                  <a:schemeClr val="tx1">
                    <a:lumMod val="85000"/>
                    <a:lumOff val="15000"/>
                  </a:schemeClr>
                </a:solidFill>
                <a:latin typeface="Questrial" pitchFamily="2" charset="0"/>
              </a:rPr>
              <a:t>Limited documentation</a:t>
            </a:r>
          </a:p>
        </p:txBody>
      </p:sp>
      <p:sp>
        <p:nvSpPr>
          <p:cNvPr id="7" name="TextBox 6">
            <a:extLst>
              <a:ext uri="{FF2B5EF4-FFF2-40B4-BE49-F238E27FC236}">
                <a16:creationId xmlns:a16="http://schemas.microsoft.com/office/drawing/2014/main" id="{041FDF1D-60BD-B3AA-03F9-0FF5B61BE4B4}"/>
              </a:ext>
            </a:extLst>
          </p:cNvPr>
          <p:cNvSpPr txBox="1"/>
          <p:nvPr/>
        </p:nvSpPr>
        <p:spPr>
          <a:xfrm>
            <a:off x="432264" y="3039828"/>
            <a:ext cx="2793745" cy="738664"/>
          </a:xfrm>
          <a:prstGeom prst="rect">
            <a:avLst/>
          </a:prstGeom>
          <a:noFill/>
        </p:spPr>
        <p:txBody>
          <a:bodyPr wrap="square" rtlCol="0">
            <a:spAutoFit/>
          </a:bodyPr>
          <a:lstStyle/>
          <a:p>
            <a:pPr algn="ctr"/>
            <a:r>
              <a:rPr lang="en-US" sz="1400" dirty="0">
                <a:solidFill>
                  <a:schemeClr val="tx1">
                    <a:lumMod val="75000"/>
                    <a:lumOff val="25000"/>
                  </a:schemeClr>
                </a:solidFill>
                <a:latin typeface="Questrial" pitchFamily="2" charset="0"/>
                <a:ea typeface="Roboto Condensed Medium" panose="02000000000000000000" pitchFamily="2" charset="0"/>
                <a:cs typeface="Roboto Condensed Medium" panose="02000000000000000000" pitchFamily="2" charset="0"/>
              </a:rPr>
              <a:t>Examples and tutorials are scarce because the Jetpack Compose library group is fairly new.</a:t>
            </a:r>
            <a:endParaRPr lang="en-VI" sz="1400" dirty="0">
              <a:solidFill>
                <a:schemeClr val="tx1">
                  <a:lumMod val="75000"/>
                  <a:lumOff val="25000"/>
                </a:schemeClr>
              </a:solidFill>
              <a:latin typeface="Questrial" pitchFamily="2" charset="0"/>
              <a:ea typeface="Roboto Condensed Medium" panose="02000000000000000000" pitchFamily="2" charset="0"/>
              <a:cs typeface="Roboto Condensed Medium" panose="02000000000000000000" pitchFamily="2" charset="0"/>
            </a:endParaRPr>
          </a:p>
        </p:txBody>
      </p:sp>
      <p:sp>
        <p:nvSpPr>
          <p:cNvPr id="4" name="Parallelogram 3">
            <a:extLst>
              <a:ext uri="{FF2B5EF4-FFF2-40B4-BE49-F238E27FC236}">
                <a16:creationId xmlns:a16="http://schemas.microsoft.com/office/drawing/2014/main" id="{3FDAE1D4-4BBC-9459-1452-20C1FC586A4A}"/>
              </a:ext>
            </a:extLst>
          </p:cNvPr>
          <p:cNvSpPr/>
          <p:nvPr/>
        </p:nvSpPr>
        <p:spPr bwMode="auto">
          <a:xfrm rot="5400000">
            <a:off x="1352885" y="1625317"/>
            <a:ext cx="952503" cy="945229"/>
          </a:xfrm>
          <a:prstGeom prst="parallelogram">
            <a:avLst>
              <a:gd name="adj" fmla="val 8205"/>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sp>
        <p:nvSpPr>
          <p:cNvPr id="24" name="TextBox 23">
            <a:extLst>
              <a:ext uri="{FF2B5EF4-FFF2-40B4-BE49-F238E27FC236}">
                <a16:creationId xmlns:a16="http://schemas.microsoft.com/office/drawing/2014/main" id="{7BF7061F-978A-41B5-A92F-647479181956}"/>
              </a:ext>
            </a:extLst>
          </p:cNvPr>
          <p:cNvSpPr txBox="1"/>
          <p:nvPr/>
        </p:nvSpPr>
        <p:spPr>
          <a:xfrm>
            <a:off x="1301144" y="1743988"/>
            <a:ext cx="1055984" cy="707886"/>
          </a:xfrm>
          <a:prstGeom prst="rect">
            <a:avLst/>
          </a:prstGeom>
          <a:noFill/>
        </p:spPr>
        <p:txBody>
          <a:bodyPr wrap="square" rtlCol="0">
            <a:spAutoFit/>
          </a:bodyPr>
          <a:lstStyle/>
          <a:p>
            <a:pPr algn="ctr"/>
            <a:r>
              <a:rPr lang="en-US" sz="4000" dirty="0">
                <a:solidFill>
                  <a:schemeClr val="accent2"/>
                </a:solidFill>
                <a:latin typeface="Luckiest Guy" panose="02000506000000020004" pitchFamily="2" charset="0"/>
                <a:ea typeface="Roboto Condensed Medium" panose="02000000000000000000" pitchFamily="2" charset="0"/>
                <a:cs typeface="Roboto Condensed Medium" panose="02000000000000000000" pitchFamily="2" charset="0"/>
              </a:rPr>
              <a:t>01</a:t>
            </a:r>
            <a:endParaRPr lang="en-VI" sz="4000" dirty="0">
              <a:solidFill>
                <a:schemeClr val="accent2"/>
              </a:solidFill>
              <a:latin typeface="Luckiest Guy" panose="02000506000000020004" pitchFamily="2" charset="0"/>
              <a:ea typeface="Roboto Condensed Medium" panose="02000000000000000000" pitchFamily="2" charset="0"/>
              <a:cs typeface="Roboto Condensed Medium" panose="02000000000000000000" pitchFamily="2" charset="0"/>
            </a:endParaRPr>
          </a:p>
        </p:txBody>
      </p:sp>
      <p:sp>
        <p:nvSpPr>
          <p:cNvPr id="43" name="TextBox 42">
            <a:extLst>
              <a:ext uri="{FF2B5EF4-FFF2-40B4-BE49-F238E27FC236}">
                <a16:creationId xmlns:a16="http://schemas.microsoft.com/office/drawing/2014/main" id="{79F15FF4-B55E-B845-B073-5CAA41D5A032}"/>
              </a:ext>
            </a:extLst>
          </p:cNvPr>
          <p:cNvSpPr txBox="1"/>
          <p:nvPr/>
        </p:nvSpPr>
        <p:spPr>
          <a:xfrm flipH="1">
            <a:off x="8943697" y="2651868"/>
            <a:ext cx="2838335" cy="400110"/>
          </a:xfrm>
          <a:prstGeom prst="rect">
            <a:avLst/>
          </a:prstGeom>
          <a:noFill/>
        </p:spPr>
        <p:txBody>
          <a:bodyPr wrap="square">
            <a:spAutoFit/>
          </a:bodyPr>
          <a:lstStyle/>
          <a:p>
            <a:pPr algn="ctr"/>
            <a:r>
              <a:rPr lang="en-US" sz="2000" dirty="0">
                <a:solidFill>
                  <a:schemeClr val="tx1">
                    <a:lumMod val="85000"/>
                    <a:lumOff val="15000"/>
                  </a:schemeClr>
                </a:solidFill>
                <a:latin typeface="Questrial" pitchFamily="2" charset="0"/>
              </a:rPr>
              <a:t>Misleading information</a:t>
            </a:r>
          </a:p>
        </p:txBody>
      </p:sp>
      <p:sp>
        <p:nvSpPr>
          <p:cNvPr id="44" name="TextBox 43">
            <a:extLst>
              <a:ext uri="{FF2B5EF4-FFF2-40B4-BE49-F238E27FC236}">
                <a16:creationId xmlns:a16="http://schemas.microsoft.com/office/drawing/2014/main" id="{A85BFB6D-31C3-AF99-9B5D-BF0AAD61A207}"/>
              </a:ext>
            </a:extLst>
          </p:cNvPr>
          <p:cNvSpPr txBox="1"/>
          <p:nvPr/>
        </p:nvSpPr>
        <p:spPr>
          <a:xfrm>
            <a:off x="8965992" y="3039828"/>
            <a:ext cx="2793745" cy="954107"/>
          </a:xfrm>
          <a:prstGeom prst="rect">
            <a:avLst/>
          </a:prstGeom>
          <a:noFill/>
        </p:spPr>
        <p:txBody>
          <a:bodyPr wrap="square" rtlCol="0">
            <a:spAutoFit/>
          </a:bodyPr>
          <a:lstStyle/>
          <a:p>
            <a:pPr algn="ctr"/>
            <a:r>
              <a:rPr lang="en-US" sz="1400" dirty="0">
                <a:solidFill>
                  <a:schemeClr val="tx1">
                    <a:lumMod val="75000"/>
                    <a:lumOff val="25000"/>
                  </a:schemeClr>
                </a:solidFill>
                <a:latin typeface="Questrial" pitchFamily="2" charset="0"/>
                <a:ea typeface="Roboto Condensed Medium" panose="02000000000000000000" pitchFamily="2" charset="0"/>
                <a:cs typeface="Roboto Condensed Medium" panose="02000000000000000000" pitchFamily="2" charset="0"/>
              </a:rPr>
              <a:t>The application currently has no strategy to distinguish between different generations of Pokémon games.</a:t>
            </a:r>
            <a:endParaRPr lang="en-VI" sz="1400" dirty="0">
              <a:solidFill>
                <a:schemeClr val="tx1">
                  <a:lumMod val="75000"/>
                  <a:lumOff val="25000"/>
                </a:schemeClr>
              </a:solidFill>
              <a:latin typeface="Questrial" pitchFamily="2" charset="0"/>
              <a:ea typeface="Roboto Condensed Medium" panose="02000000000000000000" pitchFamily="2" charset="0"/>
              <a:cs typeface="Roboto Condensed Medium" panose="02000000000000000000" pitchFamily="2" charset="0"/>
            </a:endParaRPr>
          </a:p>
        </p:txBody>
      </p:sp>
      <p:sp>
        <p:nvSpPr>
          <p:cNvPr id="46" name="Parallelogram 45">
            <a:extLst>
              <a:ext uri="{FF2B5EF4-FFF2-40B4-BE49-F238E27FC236}">
                <a16:creationId xmlns:a16="http://schemas.microsoft.com/office/drawing/2014/main" id="{01E3CF07-12AC-5CBD-2891-CD663C8720F2}"/>
              </a:ext>
            </a:extLst>
          </p:cNvPr>
          <p:cNvSpPr/>
          <p:nvPr/>
        </p:nvSpPr>
        <p:spPr bwMode="auto">
          <a:xfrm rot="5400000">
            <a:off x="9886613" y="1625317"/>
            <a:ext cx="952503" cy="945229"/>
          </a:xfrm>
          <a:prstGeom prst="parallelogram">
            <a:avLst>
              <a:gd name="adj" fmla="val 8205"/>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sp>
        <p:nvSpPr>
          <p:cNvPr id="47" name="TextBox 46">
            <a:extLst>
              <a:ext uri="{FF2B5EF4-FFF2-40B4-BE49-F238E27FC236}">
                <a16:creationId xmlns:a16="http://schemas.microsoft.com/office/drawing/2014/main" id="{EC713A00-1EB9-6C4A-E3CA-6406733F7D34}"/>
              </a:ext>
            </a:extLst>
          </p:cNvPr>
          <p:cNvSpPr txBox="1"/>
          <p:nvPr/>
        </p:nvSpPr>
        <p:spPr>
          <a:xfrm>
            <a:off x="9834872" y="1743988"/>
            <a:ext cx="1055984" cy="707886"/>
          </a:xfrm>
          <a:prstGeom prst="rect">
            <a:avLst/>
          </a:prstGeom>
          <a:noFill/>
        </p:spPr>
        <p:txBody>
          <a:bodyPr wrap="square" rtlCol="0">
            <a:spAutoFit/>
          </a:bodyPr>
          <a:lstStyle/>
          <a:p>
            <a:pPr algn="ctr"/>
            <a:r>
              <a:rPr lang="en-US" sz="4000" dirty="0">
                <a:solidFill>
                  <a:schemeClr val="accent2"/>
                </a:solidFill>
                <a:latin typeface="Luckiest Guy" panose="02000506000000020004" pitchFamily="2" charset="0"/>
                <a:ea typeface="Roboto Condensed Medium" panose="02000000000000000000" pitchFamily="2" charset="0"/>
                <a:cs typeface="Roboto Condensed Medium" panose="02000000000000000000" pitchFamily="2" charset="0"/>
              </a:rPr>
              <a:t>04</a:t>
            </a:r>
            <a:endParaRPr lang="en-VI" sz="4000" dirty="0">
              <a:solidFill>
                <a:schemeClr val="accent2"/>
              </a:solidFill>
              <a:latin typeface="Luckiest Guy" panose="02000506000000020004" pitchFamily="2" charset="0"/>
              <a:ea typeface="Roboto Condensed Medium" panose="02000000000000000000" pitchFamily="2" charset="0"/>
              <a:cs typeface="Roboto Condensed Medium" panose="02000000000000000000" pitchFamily="2" charset="0"/>
            </a:endParaRPr>
          </a:p>
        </p:txBody>
      </p:sp>
      <p:sp>
        <p:nvSpPr>
          <p:cNvPr id="50" name="Parallelogram 49">
            <a:extLst>
              <a:ext uri="{FF2B5EF4-FFF2-40B4-BE49-F238E27FC236}">
                <a16:creationId xmlns:a16="http://schemas.microsoft.com/office/drawing/2014/main" id="{1765BB6B-687D-3B07-9D6A-841E654E27AE}"/>
              </a:ext>
            </a:extLst>
          </p:cNvPr>
          <p:cNvSpPr/>
          <p:nvPr/>
        </p:nvSpPr>
        <p:spPr bwMode="auto">
          <a:xfrm>
            <a:off x="4488516" y="1643241"/>
            <a:ext cx="3214969" cy="2772548"/>
          </a:xfrm>
          <a:prstGeom prst="parallelogram">
            <a:avLst>
              <a:gd name="adj" fmla="val 10975"/>
            </a:avLst>
          </a:prstGeom>
          <a:solidFill>
            <a:schemeClr val="accent1"/>
          </a:solidFill>
          <a:ln>
            <a:noFill/>
          </a:ln>
          <a:effectLst>
            <a:outerShdw blurRad="127000" sx="102000" sy="102000" algn="ctr" rotWithShape="0">
              <a:prstClr val="black">
                <a:alpha val="29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pic>
        <p:nvPicPr>
          <p:cNvPr id="54" name="Picture 53">
            <a:extLst>
              <a:ext uri="{FF2B5EF4-FFF2-40B4-BE49-F238E27FC236}">
                <a16:creationId xmlns:a16="http://schemas.microsoft.com/office/drawing/2014/main" id="{1A9BCBEA-94C7-F929-9924-BC47723E21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026241" y="1363763"/>
            <a:ext cx="3788604" cy="3553652"/>
          </a:xfrm>
          <a:custGeom>
            <a:avLst/>
            <a:gdLst>
              <a:gd name="connsiteX0" fmla="*/ 0 w 3788604"/>
              <a:gd name="connsiteY0" fmla="*/ 0 h 3553652"/>
              <a:gd name="connsiteX1" fmla="*/ 3788604 w 3788604"/>
              <a:gd name="connsiteY1" fmla="*/ 0 h 3553652"/>
              <a:gd name="connsiteX2" fmla="*/ 3788604 w 3788604"/>
              <a:gd name="connsiteY2" fmla="*/ 3553652 h 3553652"/>
              <a:gd name="connsiteX3" fmla="*/ 3641342 w 3788604"/>
              <a:gd name="connsiteY3" fmla="*/ 3553652 h 3553652"/>
              <a:gd name="connsiteX4" fmla="*/ 3641342 w 3788604"/>
              <a:gd name="connsiteY4" fmla="*/ 3052026 h 3553652"/>
              <a:gd name="connsiteX5" fmla="*/ 169812 w 3788604"/>
              <a:gd name="connsiteY5" fmla="*/ 3052026 h 3553652"/>
              <a:gd name="connsiteX6" fmla="*/ 169812 w 3788604"/>
              <a:gd name="connsiteY6" fmla="*/ 3553652 h 3553652"/>
              <a:gd name="connsiteX7" fmla="*/ 0 w 3788604"/>
              <a:gd name="connsiteY7" fmla="*/ 3553652 h 35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8604" h="3553652">
                <a:moveTo>
                  <a:pt x="0" y="0"/>
                </a:moveTo>
                <a:lnTo>
                  <a:pt x="3788604" y="0"/>
                </a:lnTo>
                <a:lnTo>
                  <a:pt x="3788604" y="3553652"/>
                </a:lnTo>
                <a:lnTo>
                  <a:pt x="3641342" y="3553652"/>
                </a:lnTo>
                <a:lnTo>
                  <a:pt x="3641342" y="3052026"/>
                </a:lnTo>
                <a:lnTo>
                  <a:pt x="169812" y="3052026"/>
                </a:lnTo>
                <a:lnTo>
                  <a:pt x="169812" y="3553652"/>
                </a:lnTo>
                <a:lnTo>
                  <a:pt x="0" y="3553652"/>
                </a:lnTo>
                <a:close/>
              </a:path>
            </a:pathLst>
          </a:custGeom>
        </p:spPr>
      </p:pic>
    </p:spTree>
    <p:extLst>
      <p:ext uri="{BB962C8B-B14F-4D97-AF65-F5344CB8AC3E}">
        <p14:creationId xmlns:p14="http://schemas.microsoft.com/office/powerpoint/2010/main" val="31357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down)">
                                      <p:cBhvr>
                                        <p:cTn id="11" dur="500"/>
                                        <p:tgtEl>
                                          <p:spTgt spid="54"/>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500"/>
                                        <p:tgtEl>
                                          <p:spTgt spid="4"/>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arn(outVertical)">
                                      <p:cBhvr>
                                        <p:cTn id="33" dur="500"/>
                                        <p:tgtEl>
                                          <p:spTgt spid="34"/>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arn(outVertical)">
                                      <p:cBhvr>
                                        <p:cTn id="51" dur="500"/>
                                        <p:tgtEl>
                                          <p:spTgt spid="40"/>
                                        </p:tgtEl>
                                      </p:cBhvr>
                                    </p:animEffect>
                                  </p:childTnLst>
                                </p:cTn>
                              </p:par>
                            </p:childTnLst>
                          </p:cTn>
                        </p:par>
                        <p:par>
                          <p:cTn id="52" fill="hold">
                            <p:stCondLst>
                              <p:cond delay="500"/>
                            </p:stCondLst>
                            <p:childTnLst>
                              <p:par>
                                <p:cTn id="53" presetID="53" presetClass="entr" presetSubtype="16"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animEffect transition="in" filter="fade">
                                      <p:cBhvr>
                                        <p:cTn id="57" dur="500"/>
                                        <p:tgtEl>
                                          <p:spTgt spid="41"/>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37"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barn(outVertical)">
                                      <p:cBhvr>
                                        <p:cTn id="69" dur="500"/>
                                        <p:tgtEl>
                                          <p:spTgt spid="46"/>
                                        </p:tgtEl>
                                      </p:cBhvr>
                                    </p:animEffect>
                                  </p:childTnLst>
                                </p:cTn>
                              </p:par>
                            </p:childTnLst>
                          </p:cTn>
                        </p:par>
                        <p:par>
                          <p:cTn id="70" fill="hold">
                            <p:stCondLst>
                              <p:cond delay="500"/>
                            </p:stCondLst>
                            <p:childTnLst>
                              <p:par>
                                <p:cTn id="71" presetID="53" presetClass="entr" presetSubtype="16"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p:cTn id="73" dur="500" fill="hold"/>
                                        <p:tgtEl>
                                          <p:spTgt spid="47"/>
                                        </p:tgtEl>
                                        <p:attrNameLst>
                                          <p:attrName>ppt_w</p:attrName>
                                        </p:attrNameLst>
                                      </p:cBhvr>
                                      <p:tavLst>
                                        <p:tav tm="0">
                                          <p:val>
                                            <p:fltVal val="0"/>
                                          </p:val>
                                        </p:tav>
                                        <p:tav tm="100000">
                                          <p:val>
                                            <p:strVal val="#ppt_w"/>
                                          </p:val>
                                        </p:tav>
                                      </p:tavLst>
                                    </p:anim>
                                    <p:anim calcmode="lin" valueType="num">
                                      <p:cBhvr>
                                        <p:cTn id="74" dur="500" fill="hold"/>
                                        <p:tgtEl>
                                          <p:spTgt spid="47"/>
                                        </p:tgtEl>
                                        <p:attrNameLst>
                                          <p:attrName>ppt_h</p:attrName>
                                        </p:attrNameLst>
                                      </p:cBhvr>
                                      <p:tavLst>
                                        <p:tav tm="0">
                                          <p:val>
                                            <p:fltVal val="0"/>
                                          </p:val>
                                        </p:tav>
                                        <p:tav tm="100000">
                                          <p:val>
                                            <p:strVal val="#ppt_h"/>
                                          </p:val>
                                        </p:tav>
                                      </p:tavLst>
                                    </p:anim>
                                    <p:animEffect transition="in" filter="fade">
                                      <p:cBhvr>
                                        <p:cTn id="75" dur="500"/>
                                        <p:tgtEl>
                                          <p:spTgt spid="47"/>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animBg="1"/>
      <p:bldP spid="35" grpId="0"/>
      <p:bldP spid="37" grpId="0"/>
      <p:bldP spid="38" grpId="0"/>
      <p:bldP spid="40" grpId="0" animBg="1"/>
      <p:bldP spid="41" grpId="0"/>
      <p:bldP spid="6" grpId="0"/>
      <p:bldP spid="7" grpId="0"/>
      <p:bldP spid="4" grpId="0" animBg="1"/>
      <p:bldP spid="24" grpId="0"/>
      <p:bldP spid="43" grpId="0"/>
      <p:bldP spid="44" grpId="0"/>
      <p:bldP spid="46" grpId="0" animBg="1"/>
      <p:bldP spid="47" grpId="0"/>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CCFDBE9-768F-29ED-26B0-185680653C75}"/>
              </a:ext>
            </a:extLst>
          </p:cNvPr>
          <p:cNvSpPr>
            <a:spLocks noGrp="1"/>
          </p:cNvSpPr>
          <p:nvPr>
            <p:ph type="title"/>
          </p:nvPr>
        </p:nvSpPr>
        <p:spPr>
          <a:xfrm>
            <a:off x="660163" y="252949"/>
            <a:ext cx="11531838" cy="439200"/>
          </a:xfrm>
        </p:spPr>
        <p:txBody>
          <a:bodyPr/>
          <a:lstStyle/>
          <a:p>
            <a:r>
              <a:rPr lang="en-US" dirty="0">
                <a:solidFill>
                  <a:schemeClr val="bg1"/>
                </a:solidFill>
              </a:rPr>
              <a:t>Summary: Roadmap</a:t>
            </a:r>
          </a:p>
        </p:txBody>
      </p:sp>
      <p:sp>
        <p:nvSpPr>
          <p:cNvPr id="110" name="TextBox 109">
            <a:extLst>
              <a:ext uri="{FF2B5EF4-FFF2-40B4-BE49-F238E27FC236}">
                <a16:creationId xmlns:a16="http://schemas.microsoft.com/office/drawing/2014/main" id="{EF73C854-5BFF-E7EF-4EA5-A8C3DFC97724}"/>
              </a:ext>
            </a:extLst>
          </p:cNvPr>
          <p:cNvSpPr txBox="1"/>
          <p:nvPr/>
        </p:nvSpPr>
        <p:spPr>
          <a:xfrm flipH="1">
            <a:off x="4157932" y="2051910"/>
            <a:ext cx="1505722" cy="400110"/>
          </a:xfrm>
          <a:prstGeom prst="rect">
            <a:avLst/>
          </a:prstGeom>
          <a:noFill/>
        </p:spPr>
        <p:txBody>
          <a:bodyPr wrap="square">
            <a:spAutoFit/>
          </a:bodyPr>
          <a:lstStyle/>
          <a:p>
            <a:pPr algn="r"/>
            <a:r>
              <a:rPr lang="en-US" sz="2000" dirty="0">
                <a:solidFill>
                  <a:schemeClr val="tx1">
                    <a:lumMod val="85000"/>
                    <a:lumOff val="15000"/>
                  </a:schemeClr>
                </a:solidFill>
                <a:latin typeface="Questrial" pitchFamily="2" charset="0"/>
                <a:cs typeface="Arial" pitchFamily="34" charset="0"/>
              </a:rPr>
              <a:t>Progress 1</a:t>
            </a:r>
          </a:p>
        </p:txBody>
      </p:sp>
      <p:sp>
        <p:nvSpPr>
          <p:cNvPr id="111" name="TextBox 110">
            <a:extLst>
              <a:ext uri="{FF2B5EF4-FFF2-40B4-BE49-F238E27FC236}">
                <a16:creationId xmlns:a16="http://schemas.microsoft.com/office/drawing/2014/main" id="{93C5BCEC-5663-9670-07BC-F4A281753E15}"/>
              </a:ext>
            </a:extLst>
          </p:cNvPr>
          <p:cNvSpPr txBox="1"/>
          <p:nvPr/>
        </p:nvSpPr>
        <p:spPr>
          <a:xfrm flipH="1">
            <a:off x="767284" y="2400789"/>
            <a:ext cx="4896371" cy="523220"/>
          </a:xfrm>
          <a:prstGeom prst="rect">
            <a:avLst/>
          </a:prstGeom>
          <a:noFill/>
        </p:spPr>
        <p:txBody>
          <a:bodyPr wrap="square">
            <a:spAutoFit/>
          </a:bodyPr>
          <a:lstStyle/>
          <a:p>
            <a:pPr algn="r"/>
            <a:r>
              <a:rPr lang="en-US" sz="1400" dirty="0">
                <a:solidFill>
                  <a:schemeClr val="tx1">
                    <a:lumMod val="75000"/>
                    <a:lumOff val="25000"/>
                  </a:schemeClr>
                </a:solidFill>
                <a:latin typeface="Questrial" pitchFamily="2" charset="0"/>
                <a:cs typeface="Arial" panose="020B0604020202020204" pitchFamily="34" charset="0"/>
              </a:rPr>
              <a:t>Implement REST API caller and pagination, enabling monsters and move features.</a:t>
            </a:r>
          </a:p>
        </p:txBody>
      </p:sp>
      <p:sp>
        <p:nvSpPr>
          <p:cNvPr id="108" name="Parallelogram 107">
            <a:extLst>
              <a:ext uri="{FF2B5EF4-FFF2-40B4-BE49-F238E27FC236}">
                <a16:creationId xmlns:a16="http://schemas.microsoft.com/office/drawing/2014/main" id="{A724E80C-0671-54C3-13F1-786E1E10BDC2}"/>
              </a:ext>
            </a:extLst>
          </p:cNvPr>
          <p:cNvSpPr/>
          <p:nvPr/>
        </p:nvSpPr>
        <p:spPr bwMode="auto">
          <a:xfrm rot="5400000" flipH="1">
            <a:off x="5732745" y="2038888"/>
            <a:ext cx="724324" cy="647900"/>
          </a:xfrm>
          <a:prstGeom prst="parallelogram">
            <a:avLst>
              <a:gd name="adj" fmla="val 12956"/>
            </a:avLst>
          </a:prstGeom>
          <a:solidFill>
            <a:schemeClr val="accent1"/>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p>
        </p:txBody>
      </p:sp>
      <p:sp>
        <p:nvSpPr>
          <p:cNvPr id="109" name="TextBox 108">
            <a:extLst>
              <a:ext uri="{FF2B5EF4-FFF2-40B4-BE49-F238E27FC236}">
                <a16:creationId xmlns:a16="http://schemas.microsoft.com/office/drawing/2014/main" id="{ED9410A9-51FA-AD60-A501-0FC96B5B39EE}"/>
              </a:ext>
            </a:extLst>
          </p:cNvPr>
          <p:cNvSpPr txBox="1"/>
          <p:nvPr/>
        </p:nvSpPr>
        <p:spPr>
          <a:xfrm rot="10800000" flipH="1" flipV="1">
            <a:off x="5773143" y="2101228"/>
            <a:ext cx="643527" cy="523220"/>
          </a:xfrm>
          <a:prstGeom prst="rect">
            <a:avLst/>
          </a:prstGeom>
          <a:noFill/>
        </p:spPr>
        <p:txBody>
          <a:bodyPr wrap="square">
            <a:spAutoFit/>
          </a:bodyPr>
          <a:lstStyle/>
          <a:p>
            <a:pPr algn="ctr"/>
            <a:r>
              <a:rPr lang="en-US" sz="2800" dirty="0">
                <a:solidFill>
                  <a:schemeClr val="accent2"/>
                </a:solidFill>
                <a:latin typeface="Luckiest Guy" panose="02000506000000020004" pitchFamily="2" charset="0"/>
                <a:cs typeface="Arial" pitchFamily="34" charset="0"/>
              </a:rPr>
              <a:t>02</a:t>
            </a:r>
            <a:endParaRPr lang="en-US" sz="2800" dirty="0">
              <a:solidFill>
                <a:schemeClr val="accent2"/>
              </a:solidFill>
              <a:latin typeface="Luckiest Guy" panose="02000506000000020004" pitchFamily="2" charset="0"/>
            </a:endParaRPr>
          </a:p>
        </p:txBody>
      </p:sp>
      <p:sp>
        <p:nvSpPr>
          <p:cNvPr id="125" name="TextBox 124">
            <a:extLst>
              <a:ext uri="{FF2B5EF4-FFF2-40B4-BE49-F238E27FC236}">
                <a16:creationId xmlns:a16="http://schemas.microsoft.com/office/drawing/2014/main" id="{154F1F5A-A91B-1D9B-845E-8314B3B038F0}"/>
              </a:ext>
            </a:extLst>
          </p:cNvPr>
          <p:cNvSpPr txBox="1"/>
          <p:nvPr/>
        </p:nvSpPr>
        <p:spPr>
          <a:xfrm flipH="1">
            <a:off x="4235570" y="3582256"/>
            <a:ext cx="1428084" cy="400110"/>
          </a:xfrm>
          <a:prstGeom prst="rect">
            <a:avLst/>
          </a:prstGeom>
          <a:noFill/>
        </p:spPr>
        <p:txBody>
          <a:bodyPr wrap="square">
            <a:spAutoFit/>
          </a:bodyPr>
          <a:lstStyle/>
          <a:p>
            <a:pPr algn="r"/>
            <a:r>
              <a:rPr lang="en-US" sz="2000" dirty="0">
                <a:solidFill>
                  <a:schemeClr val="tx1">
                    <a:lumMod val="85000"/>
                    <a:lumOff val="15000"/>
                  </a:schemeClr>
                </a:solidFill>
                <a:latin typeface="Questrial" pitchFamily="2" charset="0"/>
                <a:cs typeface="Arial" pitchFamily="34" charset="0"/>
              </a:rPr>
              <a:t>Progress 3</a:t>
            </a:r>
          </a:p>
        </p:txBody>
      </p:sp>
      <p:sp>
        <p:nvSpPr>
          <p:cNvPr id="126" name="TextBox 125">
            <a:extLst>
              <a:ext uri="{FF2B5EF4-FFF2-40B4-BE49-F238E27FC236}">
                <a16:creationId xmlns:a16="http://schemas.microsoft.com/office/drawing/2014/main" id="{C709246C-002C-C789-640A-C63859175BD9}"/>
              </a:ext>
            </a:extLst>
          </p:cNvPr>
          <p:cNvSpPr txBox="1"/>
          <p:nvPr/>
        </p:nvSpPr>
        <p:spPr>
          <a:xfrm flipH="1">
            <a:off x="767284" y="3931135"/>
            <a:ext cx="4896371" cy="523220"/>
          </a:xfrm>
          <a:prstGeom prst="rect">
            <a:avLst/>
          </a:prstGeom>
          <a:noFill/>
        </p:spPr>
        <p:txBody>
          <a:bodyPr wrap="square">
            <a:spAutoFit/>
          </a:bodyPr>
          <a:lstStyle/>
          <a:p>
            <a:pPr algn="r"/>
            <a:r>
              <a:rPr lang="en-US" sz="1400" dirty="0">
                <a:solidFill>
                  <a:schemeClr val="tx1">
                    <a:lumMod val="75000"/>
                    <a:lumOff val="25000"/>
                  </a:schemeClr>
                </a:solidFill>
                <a:latin typeface="Questrial" pitchFamily="2" charset="0"/>
                <a:cs typeface="Arial" panose="020B0604020202020204" pitchFamily="34" charset="0"/>
              </a:rPr>
              <a:t>Reuse the code as much as possible with abstraction, reducing the overall size and complexity.</a:t>
            </a:r>
          </a:p>
        </p:txBody>
      </p:sp>
      <p:sp>
        <p:nvSpPr>
          <p:cNvPr id="123" name="Parallelogram 122">
            <a:extLst>
              <a:ext uri="{FF2B5EF4-FFF2-40B4-BE49-F238E27FC236}">
                <a16:creationId xmlns:a16="http://schemas.microsoft.com/office/drawing/2014/main" id="{C4E70CB5-5D11-3164-27BB-C2CCB6F2B3AF}"/>
              </a:ext>
            </a:extLst>
          </p:cNvPr>
          <p:cNvSpPr/>
          <p:nvPr/>
        </p:nvSpPr>
        <p:spPr bwMode="auto">
          <a:xfrm rot="5400000" flipH="1">
            <a:off x="5732745" y="3569234"/>
            <a:ext cx="724324" cy="647900"/>
          </a:xfrm>
          <a:prstGeom prst="parallelogram">
            <a:avLst>
              <a:gd name="adj" fmla="val 12956"/>
            </a:avLst>
          </a:prstGeom>
          <a:solidFill>
            <a:schemeClr val="accent1"/>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p>
        </p:txBody>
      </p:sp>
      <p:sp>
        <p:nvSpPr>
          <p:cNvPr id="124" name="TextBox 123">
            <a:extLst>
              <a:ext uri="{FF2B5EF4-FFF2-40B4-BE49-F238E27FC236}">
                <a16:creationId xmlns:a16="http://schemas.microsoft.com/office/drawing/2014/main" id="{07DB47F3-44B8-BC46-48D1-D5DECC1473DE}"/>
              </a:ext>
            </a:extLst>
          </p:cNvPr>
          <p:cNvSpPr txBox="1"/>
          <p:nvPr/>
        </p:nvSpPr>
        <p:spPr>
          <a:xfrm rot="10800000" flipH="1" flipV="1">
            <a:off x="5773143" y="3631574"/>
            <a:ext cx="643527" cy="523220"/>
          </a:xfrm>
          <a:prstGeom prst="rect">
            <a:avLst/>
          </a:prstGeom>
          <a:noFill/>
        </p:spPr>
        <p:txBody>
          <a:bodyPr wrap="square">
            <a:spAutoFit/>
          </a:bodyPr>
          <a:lstStyle/>
          <a:p>
            <a:pPr algn="ctr"/>
            <a:r>
              <a:rPr lang="en-US" sz="2800" dirty="0">
                <a:solidFill>
                  <a:schemeClr val="accent2"/>
                </a:solidFill>
                <a:latin typeface="Luckiest Guy" panose="02000506000000020004" pitchFamily="2" charset="0"/>
                <a:cs typeface="Arial" pitchFamily="34" charset="0"/>
              </a:rPr>
              <a:t>04</a:t>
            </a:r>
            <a:endParaRPr lang="en-US" sz="2800" dirty="0">
              <a:solidFill>
                <a:schemeClr val="accent2"/>
              </a:solidFill>
              <a:latin typeface="Luckiest Guy" panose="02000506000000020004" pitchFamily="2" charset="0"/>
            </a:endParaRPr>
          </a:p>
        </p:txBody>
      </p:sp>
      <p:sp>
        <p:nvSpPr>
          <p:cNvPr id="139" name="TextBox 138">
            <a:extLst>
              <a:ext uri="{FF2B5EF4-FFF2-40B4-BE49-F238E27FC236}">
                <a16:creationId xmlns:a16="http://schemas.microsoft.com/office/drawing/2014/main" id="{24354143-DC2A-7E6B-AA85-73911575A0C4}"/>
              </a:ext>
            </a:extLst>
          </p:cNvPr>
          <p:cNvSpPr txBox="1"/>
          <p:nvPr/>
        </p:nvSpPr>
        <p:spPr>
          <a:xfrm flipH="1">
            <a:off x="3510951" y="5112602"/>
            <a:ext cx="2152703" cy="400110"/>
          </a:xfrm>
          <a:prstGeom prst="rect">
            <a:avLst/>
          </a:prstGeom>
          <a:noFill/>
        </p:spPr>
        <p:txBody>
          <a:bodyPr wrap="square">
            <a:spAutoFit/>
          </a:bodyPr>
          <a:lstStyle/>
          <a:p>
            <a:pPr algn="r"/>
            <a:r>
              <a:rPr lang="en-US" sz="2000" dirty="0">
                <a:solidFill>
                  <a:schemeClr val="tx1">
                    <a:lumMod val="85000"/>
                    <a:lumOff val="15000"/>
                  </a:schemeClr>
                </a:solidFill>
                <a:latin typeface="Questrial" pitchFamily="2" charset="0"/>
                <a:cs typeface="Arial" pitchFamily="34" charset="0"/>
              </a:rPr>
              <a:t>Future progress</a:t>
            </a:r>
          </a:p>
        </p:txBody>
      </p:sp>
      <p:sp>
        <p:nvSpPr>
          <p:cNvPr id="140" name="TextBox 139">
            <a:extLst>
              <a:ext uri="{FF2B5EF4-FFF2-40B4-BE49-F238E27FC236}">
                <a16:creationId xmlns:a16="http://schemas.microsoft.com/office/drawing/2014/main" id="{B8975F4B-EA0B-969C-8AB7-C581A3052470}"/>
              </a:ext>
            </a:extLst>
          </p:cNvPr>
          <p:cNvSpPr txBox="1"/>
          <p:nvPr/>
        </p:nvSpPr>
        <p:spPr>
          <a:xfrm flipH="1">
            <a:off x="767284" y="5461481"/>
            <a:ext cx="4896371" cy="523220"/>
          </a:xfrm>
          <a:prstGeom prst="rect">
            <a:avLst/>
          </a:prstGeom>
          <a:noFill/>
        </p:spPr>
        <p:txBody>
          <a:bodyPr wrap="square">
            <a:spAutoFit/>
          </a:bodyPr>
          <a:lstStyle/>
          <a:p>
            <a:pPr algn="r"/>
            <a:r>
              <a:rPr lang="en-US" sz="1400" dirty="0">
                <a:solidFill>
                  <a:schemeClr val="tx1">
                    <a:lumMod val="75000"/>
                    <a:lumOff val="25000"/>
                  </a:schemeClr>
                </a:solidFill>
                <a:latin typeface="Questrial" pitchFamily="2" charset="0"/>
                <a:cs typeface="Arial" panose="020B0604020202020204" pitchFamily="34" charset="0"/>
              </a:rPr>
              <a:t>This milestone is dedicated to supporting the missing feature battle simulation.</a:t>
            </a:r>
          </a:p>
        </p:txBody>
      </p:sp>
      <p:sp>
        <p:nvSpPr>
          <p:cNvPr id="137" name="Parallelogram 136">
            <a:extLst>
              <a:ext uri="{FF2B5EF4-FFF2-40B4-BE49-F238E27FC236}">
                <a16:creationId xmlns:a16="http://schemas.microsoft.com/office/drawing/2014/main" id="{E67F4565-53CE-12B7-D0EA-DE39C24319D7}"/>
              </a:ext>
            </a:extLst>
          </p:cNvPr>
          <p:cNvSpPr/>
          <p:nvPr/>
        </p:nvSpPr>
        <p:spPr bwMode="auto">
          <a:xfrm rot="5400000" flipH="1">
            <a:off x="5732745" y="5099580"/>
            <a:ext cx="724324" cy="647900"/>
          </a:xfrm>
          <a:prstGeom prst="parallelogram">
            <a:avLst>
              <a:gd name="adj" fmla="val 12956"/>
            </a:avLst>
          </a:prstGeom>
          <a:solidFill>
            <a:schemeClr val="accent1"/>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p>
        </p:txBody>
      </p:sp>
      <p:sp>
        <p:nvSpPr>
          <p:cNvPr id="138" name="TextBox 137">
            <a:extLst>
              <a:ext uri="{FF2B5EF4-FFF2-40B4-BE49-F238E27FC236}">
                <a16:creationId xmlns:a16="http://schemas.microsoft.com/office/drawing/2014/main" id="{6D2DB9BE-611D-8168-679F-E22B47518BC0}"/>
              </a:ext>
            </a:extLst>
          </p:cNvPr>
          <p:cNvSpPr txBox="1"/>
          <p:nvPr/>
        </p:nvSpPr>
        <p:spPr>
          <a:xfrm rot="10800000" flipH="1" flipV="1">
            <a:off x="5773143" y="5161920"/>
            <a:ext cx="643527" cy="523220"/>
          </a:xfrm>
          <a:prstGeom prst="rect">
            <a:avLst/>
          </a:prstGeom>
          <a:noFill/>
        </p:spPr>
        <p:txBody>
          <a:bodyPr wrap="square">
            <a:spAutoFit/>
          </a:bodyPr>
          <a:lstStyle/>
          <a:p>
            <a:pPr algn="ctr"/>
            <a:r>
              <a:rPr lang="en-US" sz="2800" dirty="0">
                <a:solidFill>
                  <a:schemeClr val="accent2"/>
                </a:solidFill>
                <a:latin typeface="Luckiest Guy" panose="02000506000000020004" pitchFamily="2" charset="0"/>
                <a:cs typeface="Arial" pitchFamily="34" charset="0"/>
              </a:rPr>
              <a:t>06</a:t>
            </a:r>
            <a:endParaRPr lang="en-US" sz="2800" dirty="0">
              <a:solidFill>
                <a:schemeClr val="accent2"/>
              </a:solidFill>
              <a:latin typeface="Luckiest Guy" panose="02000506000000020004" pitchFamily="2" charset="0"/>
            </a:endParaRPr>
          </a:p>
        </p:txBody>
      </p:sp>
      <p:sp>
        <p:nvSpPr>
          <p:cNvPr id="3" name="TextBox 2">
            <a:extLst>
              <a:ext uri="{FF2B5EF4-FFF2-40B4-BE49-F238E27FC236}">
                <a16:creationId xmlns:a16="http://schemas.microsoft.com/office/drawing/2014/main" id="{77925A2B-7D36-F273-0AFB-C24D06415E41}"/>
              </a:ext>
            </a:extLst>
          </p:cNvPr>
          <p:cNvSpPr txBox="1"/>
          <p:nvPr/>
        </p:nvSpPr>
        <p:spPr>
          <a:xfrm>
            <a:off x="6528345" y="1201006"/>
            <a:ext cx="1252681" cy="400110"/>
          </a:xfrm>
          <a:prstGeom prst="rect">
            <a:avLst/>
          </a:prstGeom>
          <a:noFill/>
        </p:spPr>
        <p:txBody>
          <a:bodyPr wrap="square">
            <a:spAutoFit/>
          </a:bodyPr>
          <a:lstStyle/>
          <a:p>
            <a:r>
              <a:rPr lang="en-US" sz="2000" dirty="0">
                <a:solidFill>
                  <a:schemeClr val="tx1">
                    <a:lumMod val="85000"/>
                    <a:lumOff val="15000"/>
                  </a:schemeClr>
                </a:solidFill>
                <a:latin typeface="Questrial" pitchFamily="2" charset="0"/>
                <a:cs typeface="Arial" pitchFamily="34" charset="0"/>
              </a:rPr>
              <a:t>Phase 1</a:t>
            </a:r>
          </a:p>
        </p:txBody>
      </p:sp>
      <p:sp>
        <p:nvSpPr>
          <p:cNvPr id="4" name="TextBox 3">
            <a:extLst>
              <a:ext uri="{FF2B5EF4-FFF2-40B4-BE49-F238E27FC236}">
                <a16:creationId xmlns:a16="http://schemas.microsoft.com/office/drawing/2014/main" id="{99961E87-91DE-F0E8-AF1C-4A4C9721DC67}"/>
              </a:ext>
            </a:extLst>
          </p:cNvPr>
          <p:cNvSpPr txBox="1"/>
          <p:nvPr/>
        </p:nvSpPr>
        <p:spPr>
          <a:xfrm>
            <a:off x="6528346" y="1549896"/>
            <a:ext cx="4896371" cy="307777"/>
          </a:xfrm>
          <a:prstGeom prst="rect">
            <a:avLst/>
          </a:prstGeom>
          <a:noFill/>
        </p:spPr>
        <p:txBody>
          <a:bodyPr wrap="square">
            <a:spAutoFit/>
          </a:bodyPr>
          <a:lstStyle/>
          <a:p>
            <a:r>
              <a:rPr lang="en-US" sz="1400" dirty="0">
                <a:solidFill>
                  <a:schemeClr val="tx1">
                    <a:lumMod val="75000"/>
                    <a:lumOff val="25000"/>
                  </a:schemeClr>
                </a:solidFill>
                <a:latin typeface="Questrial" pitchFamily="2" charset="0"/>
                <a:cs typeface="Arial" panose="020B0604020202020204" pitchFamily="34" charset="0"/>
              </a:rPr>
              <a:t>Establish the project idea and provide wireframe illustrations.</a:t>
            </a:r>
          </a:p>
        </p:txBody>
      </p:sp>
      <p:sp>
        <p:nvSpPr>
          <p:cNvPr id="2" name="Parallelogram 1">
            <a:extLst>
              <a:ext uri="{FF2B5EF4-FFF2-40B4-BE49-F238E27FC236}">
                <a16:creationId xmlns:a16="http://schemas.microsoft.com/office/drawing/2014/main" id="{3792E327-7B6C-4FE9-4E97-2E9C1FD4849C}"/>
              </a:ext>
            </a:extLst>
          </p:cNvPr>
          <p:cNvSpPr/>
          <p:nvPr/>
        </p:nvSpPr>
        <p:spPr bwMode="auto">
          <a:xfrm rot="5400000" flipV="1">
            <a:off x="5734931" y="1273715"/>
            <a:ext cx="724324" cy="647900"/>
          </a:xfrm>
          <a:prstGeom prst="parallelogram">
            <a:avLst>
              <a:gd name="adj" fmla="val 12956"/>
            </a:avLst>
          </a:prstGeom>
          <a:solidFill>
            <a:schemeClr val="accent1"/>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p>
        </p:txBody>
      </p:sp>
      <p:sp>
        <p:nvSpPr>
          <p:cNvPr id="39" name="TextBox 38">
            <a:extLst>
              <a:ext uri="{FF2B5EF4-FFF2-40B4-BE49-F238E27FC236}">
                <a16:creationId xmlns:a16="http://schemas.microsoft.com/office/drawing/2014/main" id="{2BDA3BC5-0316-3277-A312-B414DC8B2A21}"/>
              </a:ext>
            </a:extLst>
          </p:cNvPr>
          <p:cNvSpPr txBox="1"/>
          <p:nvPr/>
        </p:nvSpPr>
        <p:spPr>
          <a:xfrm>
            <a:off x="5775330" y="1336055"/>
            <a:ext cx="643527" cy="523220"/>
          </a:xfrm>
          <a:prstGeom prst="rect">
            <a:avLst/>
          </a:prstGeom>
          <a:noFill/>
        </p:spPr>
        <p:txBody>
          <a:bodyPr wrap="square">
            <a:spAutoFit/>
          </a:bodyPr>
          <a:lstStyle/>
          <a:p>
            <a:pPr algn="ctr"/>
            <a:r>
              <a:rPr lang="en-US" sz="2800" dirty="0">
                <a:solidFill>
                  <a:schemeClr val="accent2"/>
                </a:solidFill>
                <a:latin typeface="Luckiest Guy" panose="02000506000000020004" pitchFamily="2" charset="0"/>
                <a:cs typeface="Arial" pitchFamily="34" charset="0"/>
              </a:rPr>
              <a:t>01</a:t>
            </a:r>
            <a:endParaRPr lang="en-US" sz="2800" dirty="0">
              <a:solidFill>
                <a:schemeClr val="accent2"/>
              </a:solidFill>
              <a:latin typeface="Luckiest Guy" panose="02000506000000020004" pitchFamily="2" charset="0"/>
            </a:endParaRPr>
          </a:p>
        </p:txBody>
      </p:sp>
      <p:sp>
        <p:nvSpPr>
          <p:cNvPr id="118" name="TextBox 117">
            <a:extLst>
              <a:ext uri="{FF2B5EF4-FFF2-40B4-BE49-F238E27FC236}">
                <a16:creationId xmlns:a16="http://schemas.microsoft.com/office/drawing/2014/main" id="{FBF83944-7239-2394-90FB-0A31A87AF188}"/>
              </a:ext>
            </a:extLst>
          </p:cNvPr>
          <p:cNvSpPr txBox="1"/>
          <p:nvPr/>
        </p:nvSpPr>
        <p:spPr>
          <a:xfrm>
            <a:off x="6528344" y="2731352"/>
            <a:ext cx="3452235" cy="400110"/>
          </a:xfrm>
          <a:prstGeom prst="rect">
            <a:avLst/>
          </a:prstGeom>
          <a:noFill/>
        </p:spPr>
        <p:txBody>
          <a:bodyPr wrap="square">
            <a:spAutoFit/>
          </a:bodyPr>
          <a:lstStyle/>
          <a:p>
            <a:r>
              <a:rPr lang="en-US" sz="2000" dirty="0">
                <a:solidFill>
                  <a:schemeClr val="tx1">
                    <a:lumMod val="85000"/>
                    <a:lumOff val="15000"/>
                  </a:schemeClr>
                </a:solidFill>
                <a:latin typeface="Questrial" pitchFamily="2" charset="0"/>
                <a:cs typeface="Arial" pitchFamily="34" charset="0"/>
              </a:rPr>
              <a:t>Progress 2</a:t>
            </a:r>
          </a:p>
        </p:txBody>
      </p:sp>
      <p:sp>
        <p:nvSpPr>
          <p:cNvPr id="119" name="TextBox 118">
            <a:extLst>
              <a:ext uri="{FF2B5EF4-FFF2-40B4-BE49-F238E27FC236}">
                <a16:creationId xmlns:a16="http://schemas.microsoft.com/office/drawing/2014/main" id="{2CFCA11C-3FC7-6C7A-C669-2F3B2BB40B7D}"/>
              </a:ext>
            </a:extLst>
          </p:cNvPr>
          <p:cNvSpPr txBox="1"/>
          <p:nvPr/>
        </p:nvSpPr>
        <p:spPr>
          <a:xfrm>
            <a:off x="6528346" y="3080242"/>
            <a:ext cx="4896371" cy="523220"/>
          </a:xfrm>
          <a:prstGeom prst="rect">
            <a:avLst/>
          </a:prstGeom>
          <a:noFill/>
        </p:spPr>
        <p:txBody>
          <a:bodyPr wrap="square">
            <a:spAutoFit/>
          </a:bodyPr>
          <a:lstStyle/>
          <a:p>
            <a:r>
              <a:rPr lang="en-US" sz="1400" dirty="0">
                <a:solidFill>
                  <a:schemeClr val="tx1">
                    <a:lumMod val="75000"/>
                    <a:lumOff val="25000"/>
                  </a:schemeClr>
                </a:solidFill>
                <a:latin typeface="Questrial" pitchFamily="2" charset="0"/>
                <a:cs typeface="Arial" panose="020B0604020202020204" pitchFamily="34" charset="0"/>
              </a:rPr>
              <a:t>Implement SQLite database and activity registry, enabling roster feature.</a:t>
            </a:r>
          </a:p>
        </p:txBody>
      </p:sp>
      <p:sp>
        <p:nvSpPr>
          <p:cNvPr id="116" name="Parallelogram 115">
            <a:extLst>
              <a:ext uri="{FF2B5EF4-FFF2-40B4-BE49-F238E27FC236}">
                <a16:creationId xmlns:a16="http://schemas.microsoft.com/office/drawing/2014/main" id="{2517E0C2-EF97-A023-8449-B47A4B73B279}"/>
              </a:ext>
            </a:extLst>
          </p:cNvPr>
          <p:cNvSpPr/>
          <p:nvPr/>
        </p:nvSpPr>
        <p:spPr bwMode="auto">
          <a:xfrm rot="5400000" flipV="1">
            <a:off x="5734931" y="2804061"/>
            <a:ext cx="724324" cy="647900"/>
          </a:xfrm>
          <a:prstGeom prst="parallelogram">
            <a:avLst>
              <a:gd name="adj" fmla="val 12956"/>
            </a:avLst>
          </a:prstGeom>
          <a:solidFill>
            <a:schemeClr val="accent1"/>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p>
        </p:txBody>
      </p:sp>
      <p:sp>
        <p:nvSpPr>
          <p:cNvPr id="117" name="TextBox 116">
            <a:extLst>
              <a:ext uri="{FF2B5EF4-FFF2-40B4-BE49-F238E27FC236}">
                <a16:creationId xmlns:a16="http://schemas.microsoft.com/office/drawing/2014/main" id="{A53091DB-7C7A-E5F9-E36E-6D9B2C5132DE}"/>
              </a:ext>
            </a:extLst>
          </p:cNvPr>
          <p:cNvSpPr txBox="1"/>
          <p:nvPr/>
        </p:nvSpPr>
        <p:spPr>
          <a:xfrm>
            <a:off x="5775330" y="2866401"/>
            <a:ext cx="643527" cy="523220"/>
          </a:xfrm>
          <a:prstGeom prst="rect">
            <a:avLst/>
          </a:prstGeom>
          <a:noFill/>
        </p:spPr>
        <p:txBody>
          <a:bodyPr wrap="square">
            <a:spAutoFit/>
          </a:bodyPr>
          <a:lstStyle/>
          <a:p>
            <a:pPr algn="ctr"/>
            <a:r>
              <a:rPr lang="en-US" sz="2800" dirty="0">
                <a:solidFill>
                  <a:schemeClr val="accent2"/>
                </a:solidFill>
                <a:latin typeface="Luckiest Guy" panose="02000506000000020004" pitchFamily="2" charset="0"/>
                <a:cs typeface="Arial" pitchFamily="34" charset="0"/>
              </a:rPr>
              <a:t>03</a:t>
            </a:r>
            <a:endParaRPr lang="en-US" sz="2800" dirty="0">
              <a:solidFill>
                <a:schemeClr val="accent2"/>
              </a:solidFill>
              <a:latin typeface="Luckiest Guy" panose="02000506000000020004" pitchFamily="2" charset="0"/>
            </a:endParaRPr>
          </a:p>
        </p:txBody>
      </p:sp>
      <p:sp>
        <p:nvSpPr>
          <p:cNvPr id="132" name="TextBox 131">
            <a:extLst>
              <a:ext uri="{FF2B5EF4-FFF2-40B4-BE49-F238E27FC236}">
                <a16:creationId xmlns:a16="http://schemas.microsoft.com/office/drawing/2014/main" id="{A8CA1913-5BA1-1406-7F32-FA75F4AE527C}"/>
              </a:ext>
            </a:extLst>
          </p:cNvPr>
          <p:cNvSpPr txBox="1"/>
          <p:nvPr/>
        </p:nvSpPr>
        <p:spPr>
          <a:xfrm>
            <a:off x="6528345" y="4261698"/>
            <a:ext cx="1389970" cy="400110"/>
          </a:xfrm>
          <a:prstGeom prst="rect">
            <a:avLst/>
          </a:prstGeom>
          <a:noFill/>
        </p:spPr>
        <p:txBody>
          <a:bodyPr wrap="square">
            <a:spAutoFit/>
          </a:bodyPr>
          <a:lstStyle/>
          <a:p>
            <a:r>
              <a:rPr lang="en-US" sz="2000" dirty="0">
                <a:solidFill>
                  <a:schemeClr val="tx1">
                    <a:lumMod val="85000"/>
                    <a:lumOff val="15000"/>
                  </a:schemeClr>
                </a:solidFill>
                <a:latin typeface="Questrial" pitchFamily="2" charset="0"/>
                <a:cs typeface="Arial" pitchFamily="34" charset="0"/>
              </a:rPr>
              <a:t>Phase 2</a:t>
            </a:r>
          </a:p>
        </p:txBody>
      </p:sp>
      <p:sp>
        <p:nvSpPr>
          <p:cNvPr id="133" name="TextBox 132">
            <a:extLst>
              <a:ext uri="{FF2B5EF4-FFF2-40B4-BE49-F238E27FC236}">
                <a16:creationId xmlns:a16="http://schemas.microsoft.com/office/drawing/2014/main" id="{272148ED-29B1-C3A9-88AF-539782A1B02F}"/>
              </a:ext>
            </a:extLst>
          </p:cNvPr>
          <p:cNvSpPr txBox="1"/>
          <p:nvPr/>
        </p:nvSpPr>
        <p:spPr>
          <a:xfrm>
            <a:off x="6528346" y="4610588"/>
            <a:ext cx="4896371" cy="307777"/>
          </a:xfrm>
          <a:prstGeom prst="rect">
            <a:avLst/>
          </a:prstGeom>
          <a:noFill/>
        </p:spPr>
        <p:txBody>
          <a:bodyPr wrap="square">
            <a:spAutoFit/>
          </a:bodyPr>
          <a:lstStyle/>
          <a:p>
            <a:r>
              <a:rPr lang="en-US" sz="1400" dirty="0">
                <a:solidFill>
                  <a:schemeClr val="tx1">
                    <a:lumMod val="75000"/>
                    <a:lumOff val="25000"/>
                  </a:schemeClr>
                </a:solidFill>
                <a:latin typeface="Questrial" pitchFamily="2" charset="0"/>
                <a:cs typeface="Arial" panose="020B0604020202020204" pitchFamily="34" charset="0"/>
              </a:rPr>
              <a:t>Capture screen recording and create this presentation.</a:t>
            </a:r>
          </a:p>
        </p:txBody>
      </p:sp>
      <p:sp>
        <p:nvSpPr>
          <p:cNvPr id="130" name="Parallelogram 129">
            <a:extLst>
              <a:ext uri="{FF2B5EF4-FFF2-40B4-BE49-F238E27FC236}">
                <a16:creationId xmlns:a16="http://schemas.microsoft.com/office/drawing/2014/main" id="{556C41BA-50C0-437E-0265-0F57DDC0DD34}"/>
              </a:ext>
            </a:extLst>
          </p:cNvPr>
          <p:cNvSpPr/>
          <p:nvPr/>
        </p:nvSpPr>
        <p:spPr bwMode="auto">
          <a:xfrm rot="5400000" flipV="1">
            <a:off x="5734931" y="4334407"/>
            <a:ext cx="724324" cy="647900"/>
          </a:xfrm>
          <a:prstGeom prst="parallelogram">
            <a:avLst>
              <a:gd name="adj" fmla="val 12956"/>
            </a:avLst>
          </a:prstGeom>
          <a:solidFill>
            <a:schemeClr val="accent1"/>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p>
        </p:txBody>
      </p:sp>
      <p:sp>
        <p:nvSpPr>
          <p:cNvPr id="131" name="TextBox 130">
            <a:extLst>
              <a:ext uri="{FF2B5EF4-FFF2-40B4-BE49-F238E27FC236}">
                <a16:creationId xmlns:a16="http://schemas.microsoft.com/office/drawing/2014/main" id="{82EA4447-4E0A-1145-B4CF-593D3F4C2E9D}"/>
              </a:ext>
            </a:extLst>
          </p:cNvPr>
          <p:cNvSpPr txBox="1"/>
          <p:nvPr/>
        </p:nvSpPr>
        <p:spPr>
          <a:xfrm>
            <a:off x="5775330" y="4396747"/>
            <a:ext cx="643527" cy="523220"/>
          </a:xfrm>
          <a:prstGeom prst="rect">
            <a:avLst/>
          </a:prstGeom>
          <a:noFill/>
        </p:spPr>
        <p:txBody>
          <a:bodyPr wrap="square">
            <a:spAutoFit/>
          </a:bodyPr>
          <a:lstStyle/>
          <a:p>
            <a:pPr algn="ctr"/>
            <a:r>
              <a:rPr lang="en-US" sz="2800" dirty="0">
                <a:solidFill>
                  <a:schemeClr val="accent2"/>
                </a:solidFill>
                <a:latin typeface="Luckiest Guy" panose="02000506000000020004" pitchFamily="2" charset="0"/>
                <a:cs typeface="Arial" pitchFamily="34" charset="0"/>
              </a:rPr>
              <a:t>05</a:t>
            </a:r>
            <a:endParaRPr lang="en-US" sz="2800" dirty="0">
              <a:solidFill>
                <a:schemeClr val="accent2"/>
              </a:solidFill>
              <a:latin typeface="Luckiest Guy" panose="02000506000000020004" pitchFamily="2" charset="0"/>
            </a:endParaRPr>
          </a:p>
        </p:txBody>
      </p:sp>
      <p:sp>
        <p:nvSpPr>
          <p:cNvPr id="146" name="TextBox 145">
            <a:extLst>
              <a:ext uri="{FF2B5EF4-FFF2-40B4-BE49-F238E27FC236}">
                <a16:creationId xmlns:a16="http://schemas.microsoft.com/office/drawing/2014/main" id="{85330317-77EF-E175-DD4F-5021B6435835}"/>
              </a:ext>
            </a:extLst>
          </p:cNvPr>
          <p:cNvSpPr txBox="1"/>
          <p:nvPr/>
        </p:nvSpPr>
        <p:spPr>
          <a:xfrm>
            <a:off x="6528344" y="5792044"/>
            <a:ext cx="806311" cy="400110"/>
          </a:xfrm>
          <a:prstGeom prst="rect">
            <a:avLst/>
          </a:prstGeom>
          <a:noFill/>
        </p:spPr>
        <p:txBody>
          <a:bodyPr wrap="square">
            <a:spAutoFit/>
          </a:bodyPr>
          <a:lstStyle/>
          <a:p>
            <a:r>
              <a:rPr lang="en-US" sz="2000" dirty="0">
                <a:solidFill>
                  <a:schemeClr val="tx1">
                    <a:lumMod val="85000"/>
                    <a:lumOff val="15000"/>
                  </a:schemeClr>
                </a:solidFill>
                <a:latin typeface="Questrial" pitchFamily="2" charset="0"/>
                <a:cs typeface="Arial" pitchFamily="34" charset="0"/>
              </a:rPr>
              <a:t>End</a:t>
            </a:r>
          </a:p>
        </p:txBody>
      </p:sp>
      <p:sp>
        <p:nvSpPr>
          <p:cNvPr id="147" name="TextBox 146">
            <a:extLst>
              <a:ext uri="{FF2B5EF4-FFF2-40B4-BE49-F238E27FC236}">
                <a16:creationId xmlns:a16="http://schemas.microsoft.com/office/drawing/2014/main" id="{B37FDB38-D6F4-9C03-E4FA-79F383115F06}"/>
              </a:ext>
            </a:extLst>
          </p:cNvPr>
          <p:cNvSpPr txBox="1"/>
          <p:nvPr/>
        </p:nvSpPr>
        <p:spPr>
          <a:xfrm>
            <a:off x="6528346" y="6140934"/>
            <a:ext cx="4896371" cy="523220"/>
          </a:xfrm>
          <a:prstGeom prst="rect">
            <a:avLst/>
          </a:prstGeom>
          <a:noFill/>
        </p:spPr>
        <p:txBody>
          <a:bodyPr wrap="square">
            <a:spAutoFit/>
          </a:bodyPr>
          <a:lstStyle/>
          <a:p>
            <a:r>
              <a:rPr lang="en-US" sz="1400" dirty="0">
                <a:solidFill>
                  <a:schemeClr val="tx1">
                    <a:lumMod val="75000"/>
                    <a:lumOff val="25000"/>
                  </a:schemeClr>
                </a:solidFill>
                <a:latin typeface="Questrial" pitchFamily="2" charset="0"/>
                <a:cs typeface="Arial" panose="020B0604020202020204" pitchFamily="34" charset="0"/>
              </a:rPr>
              <a:t>Package the final product and produce technical documentation for submission.</a:t>
            </a:r>
          </a:p>
        </p:txBody>
      </p:sp>
      <p:sp>
        <p:nvSpPr>
          <p:cNvPr id="144" name="Parallelogram 143">
            <a:extLst>
              <a:ext uri="{FF2B5EF4-FFF2-40B4-BE49-F238E27FC236}">
                <a16:creationId xmlns:a16="http://schemas.microsoft.com/office/drawing/2014/main" id="{C5A4B91D-5AE3-E601-612A-500633383381}"/>
              </a:ext>
            </a:extLst>
          </p:cNvPr>
          <p:cNvSpPr/>
          <p:nvPr/>
        </p:nvSpPr>
        <p:spPr bwMode="auto">
          <a:xfrm rot="5400000" flipV="1">
            <a:off x="5734931" y="5864753"/>
            <a:ext cx="724324" cy="647900"/>
          </a:xfrm>
          <a:prstGeom prst="parallelogram">
            <a:avLst>
              <a:gd name="adj" fmla="val 12956"/>
            </a:avLst>
          </a:prstGeom>
          <a:solidFill>
            <a:schemeClr val="accent1"/>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p>
        </p:txBody>
      </p:sp>
      <p:sp>
        <p:nvSpPr>
          <p:cNvPr id="145" name="TextBox 144">
            <a:extLst>
              <a:ext uri="{FF2B5EF4-FFF2-40B4-BE49-F238E27FC236}">
                <a16:creationId xmlns:a16="http://schemas.microsoft.com/office/drawing/2014/main" id="{C1D1B0F5-28A3-E211-53AB-94E8EE24CC8F}"/>
              </a:ext>
            </a:extLst>
          </p:cNvPr>
          <p:cNvSpPr txBox="1"/>
          <p:nvPr/>
        </p:nvSpPr>
        <p:spPr>
          <a:xfrm>
            <a:off x="5775330" y="5927093"/>
            <a:ext cx="643527" cy="523220"/>
          </a:xfrm>
          <a:prstGeom prst="rect">
            <a:avLst/>
          </a:prstGeom>
          <a:noFill/>
        </p:spPr>
        <p:txBody>
          <a:bodyPr wrap="square">
            <a:spAutoFit/>
          </a:bodyPr>
          <a:lstStyle/>
          <a:p>
            <a:pPr algn="ctr"/>
            <a:r>
              <a:rPr lang="en-US" sz="2800" dirty="0">
                <a:solidFill>
                  <a:schemeClr val="accent2"/>
                </a:solidFill>
                <a:latin typeface="Luckiest Guy" panose="02000506000000020004" pitchFamily="2" charset="0"/>
                <a:cs typeface="Arial" pitchFamily="34" charset="0"/>
              </a:rPr>
              <a:t>07</a:t>
            </a:r>
            <a:endParaRPr lang="en-US" sz="2800" dirty="0">
              <a:solidFill>
                <a:schemeClr val="accent2"/>
              </a:solidFill>
              <a:latin typeface="Luckiest Guy" panose="02000506000000020004" pitchFamily="2" charset="0"/>
            </a:endParaRPr>
          </a:p>
        </p:txBody>
      </p:sp>
    </p:spTree>
    <p:extLst>
      <p:ext uri="{BB962C8B-B14F-4D97-AF65-F5344CB8AC3E}">
        <p14:creationId xmlns:p14="http://schemas.microsoft.com/office/powerpoint/2010/main" val="322974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barn(outVertical)">
                                      <p:cBhvr>
                                        <p:cTn id="25" dur="500"/>
                                        <p:tgtEl>
                                          <p:spTgt spid="108"/>
                                        </p:tgtEl>
                                      </p:cBhvr>
                                    </p:animEffect>
                                  </p:childTnLst>
                                </p:cTn>
                              </p:par>
                            </p:childTnLst>
                          </p:cTn>
                        </p:par>
                        <p:par>
                          <p:cTn id="26" fill="hold">
                            <p:stCondLst>
                              <p:cond delay="500"/>
                            </p:stCondLst>
                            <p:childTnLst>
                              <p:par>
                                <p:cTn id="27" presetID="53" presetClass="entr" presetSubtype="16" fill="hold" grpId="0" nodeType="afterEffect">
                                  <p:stCondLst>
                                    <p:cond delay="0"/>
                                  </p:stCondLst>
                                  <p:childTnLst>
                                    <p:set>
                                      <p:cBhvr>
                                        <p:cTn id="28" dur="1" fill="hold">
                                          <p:stCondLst>
                                            <p:cond delay="0"/>
                                          </p:stCondLst>
                                        </p:cTn>
                                        <p:tgtEl>
                                          <p:spTgt spid="109"/>
                                        </p:tgtEl>
                                        <p:attrNameLst>
                                          <p:attrName>style.visibility</p:attrName>
                                        </p:attrNameLst>
                                      </p:cBhvr>
                                      <p:to>
                                        <p:strVal val="visible"/>
                                      </p:to>
                                    </p:set>
                                    <p:anim calcmode="lin" valueType="num">
                                      <p:cBhvr>
                                        <p:cTn id="29" dur="500" fill="hold"/>
                                        <p:tgtEl>
                                          <p:spTgt spid="109"/>
                                        </p:tgtEl>
                                        <p:attrNameLst>
                                          <p:attrName>ppt_w</p:attrName>
                                        </p:attrNameLst>
                                      </p:cBhvr>
                                      <p:tavLst>
                                        <p:tav tm="0">
                                          <p:val>
                                            <p:fltVal val="0"/>
                                          </p:val>
                                        </p:tav>
                                        <p:tav tm="100000">
                                          <p:val>
                                            <p:strVal val="#ppt_w"/>
                                          </p:val>
                                        </p:tav>
                                      </p:tavLst>
                                    </p:anim>
                                    <p:anim calcmode="lin" valueType="num">
                                      <p:cBhvr>
                                        <p:cTn id="30" dur="500" fill="hold"/>
                                        <p:tgtEl>
                                          <p:spTgt spid="109"/>
                                        </p:tgtEl>
                                        <p:attrNameLst>
                                          <p:attrName>ppt_h</p:attrName>
                                        </p:attrNameLst>
                                      </p:cBhvr>
                                      <p:tavLst>
                                        <p:tav tm="0">
                                          <p:val>
                                            <p:fltVal val="0"/>
                                          </p:val>
                                        </p:tav>
                                        <p:tav tm="100000">
                                          <p:val>
                                            <p:strVal val="#ppt_h"/>
                                          </p:val>
                                        </p:tav>
                                      </p:tavLst>
                                    </p:anim>
                                    <p:animEffect transition="in" filter="fade">
                                      <p:cBhvr>
                                        <p:cTn id="31" dur="500"/>
                                        <p:tgtEl>
                                          <p:spTgt spid="109"/>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fade">
                                      <p:cBhvr>
                                        <p:cTn id="35" dur="500"/>
                                        <p:tgtEl>
                                          <p:spTgt spid="1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1"/>
                                        </p:tgtEl>
                                        <p:attrNameLst>
                                          <p:attrName>style.visibility</p:attrName>
                                        </p:attrNameLst>
                                      </p:cBhvr>
                                      <p:to>
                                        <p:strVal val="visible"/>
                                      </p:to>
                                    </p:set>
                                    <p:animEffect transition="in" filter="fade">
                                      <p:cBhvr>
                                        <p:cTn id="38" dur="500"/>
                                        <p:tgtEl>
                                          <p:spTgt spid="111"/>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grpId="0" nodeType="clickEffect">
                                  <p:stCondLst>
                                    <p:cond delay="0"/>
                                  </p:stCondLst>
                                  <p:childTnLst>
                                    <p:set>
                                      <p:cBhvr>
                                        <p:cTn id="42" dur="1" fill="hold">
                                          <p:stCondLst>
                                            <p:cond delay="0"/>
                                          </p:stCondLst>
                                        </p:cTn>
                                        <p:tgtEl>
                                          <p:spTgt spid="116"/>
                                        </p:tgtEl>
                                        <p:attrNameLst>
                                          <p:attrName>style.visibility</p:attrName>
                                        </p:attrNameLst>
                                      </p:cBhvr>
                                      <p:to>
                                        <p:strVal val="visible"/>
                                      </p:to>
                                    </p:set>
                                    <p:animEffect transition="in" filter="barn(outVertical)">
                                      <p:cBhvr>
                                        <p:cTn id="43" dur="500"/>
                                        <p:tgtEl>
                                          <p:spTgt spid="116"/>
                                        </p:tgtEl>
                                      </p:cBhvr>
                                    </p:animEffect>
                                  </p:childTnLst>
                                </p:cTn>
                              </p:par>
                            </p:childTnLst>
                          </p:cTn>
                        </p:par>
                        <p:par>
                          <p:cTn id="44" fill="hold">
                            <p:stCondLst>
                              <p:cond delay="500"/>
                            </p:stCondLst>
                            <p:childTnLst>
                              <p:par>
                                <p:cTn id="45" presetID="53" presetClass="entr" presetSubtype="16" fill="hold" grpId="0" nodeType="afterEffect">
                                  <p:stCondLst>
                                    <p:cond delay="0"/>
                                  </p:stCondLst>
                                  <p:childTnLst>
                                    <p:set>
                                      <p:cBhvr>
                                        <p:cTn id="46" dur="1" fill="hold">
                                          <p:stCondLst>
                                            <p:cond delay="0"/>
                                          </p:stCondLst>
                                        </p:cTn>
                                        <p:tgtEl>
                                          <p:spTgt spid="117"/>
                                        </p:tgtEl>
                                        <p:attrNameLst>
                                          <p:attrName>style.visibility</p:attrName>
                                        </p:attrNameLst>
                                      </p:cBhvr>
                                      <p:to>
                                        <p:strVal val="visible"/>
                                      </p:to>
                                    </p:set>
                                    <p:anim calcmode="lin" valueType="num">
                                      <p:cBhvr>
                                        <p:cTn id="47" dur="500" fill="hold"/>
                                        <p:tgtEl>
                                          <p:spTgt spid="117"/>
                                        </p:tgtEl>
                                        <p:attrNameLst>
                                          <p:attrName>ppt_w</p:attrName>
                                        </p:attrNameLst>
                                      </p:cBhvr>
                                      <p:tavLst>
                                        <p:tav tm="0">
                                          <p:val>
                                            <p:fltVal val="0"/>
                                          </p:val>
                                        </p:tav>
                                        <p:tav tm="100000">
                                          <p:val>
                                            <p:strVal val="#ppt_w"/>
                                          </p:val>
                                        </p:tav>
                                      </p:tavLst>
                                    </p:anim>
                                    <p:anim calcmode="lin" valueType="num">
                                      <p:cBhvr>
                                        <p:cTn id="48" dur="500" fill="hold"/>
                                        <p:tgtEl>
                                          <p:spTgt spid="117"/>
                                        </p:tgtEl>
                                        <p:attrNameLst>
                                          <p:attrName>ppt_h</p:attrName>
                                        </p:attrNameLst>
                                      </p:cBhvr>
                                      <p:tavLst>
                                        <p:tav tm="0">
                                          <p:val>
                                            <p:fltVal val="0"/>
                                          </p:val>
                                        </p:tav>
                                        <p:tav tm="100000">
                                          <p:val>
                                            <p:strVal val="#ppt_h"/>
                                          </p:val>
                                        </p:tav>
                                      </p:tavLst>
                                    </p:anim>
                                    <p:animEffect transition="in" filter="fade">
                                      <p:cBhvr>
                                        <p:cTn id="49" dur="500"/>
                                        <p:tgtEl>
                                          <p:spTgt spid="1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fade">
                                      <p:cBhvr>
                                        <p:cTn id="52" dur="500"/>
                                        <p:tgtEl>
                                          <p:spTgt spid="1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fade">
                                      <p:cBhvr>
                                        <p:cTn id="55" dur="500"/>
                                        <p:tgtEl>
                                          <p:spTgt spid="119"/>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barn(outVertical)">
                                      <p:cBhvr>
                                        <p:cTn id="60" dur="500"/>
                                        <p:tgtEl>
                                          <p:spTgt spid="123"/>
                                        </p:tgtEl>
                                      </p:cBhvr>
                                    </p:animEffect>
                                  </p:childTnLst>
                                </p:cTn>
                              </p:par>
                            </p:childTnLst>
                          </p:cTn>
                        </p:par>
                        <p:par>
                          <p:cTn id="61" fill="hold">
                            <p:stCondLst>
                              <p:cond delay="500"/>
                            </p:stCondLst>
                            <p:childTnLst>
                              <p:par>
                                <p:cTn id="62" presetID="53" presetClass="entr" presetSubtype="16" fill="hold" grpId="0" nodeType="afterEffect">
                                  <p:stCondLst>
                                    <p:cond delay="0"/>
                                  </p:stCondLst>
                                  <p:childTnLst>
                                    <p:set>
                                      <p:cBhvr>
                                        <p:cTn id="63" dur="1" fill="hold">
                                          <p:stCondLst>
                                            <p:cond delay="0"/>
                                          </p:stCondLst>
                                        </p:cTn>
                                        <p:tgtEl>
                                          <p:spTgt spid="124"/>
                                        </p:tgtEl>
                                        <p:attrNameLst>
                                          <p:attrName>style.visibility</p:attrName>
                                        </p:attrNameLst>
                                      </p:cBhvr>
                                      <p:to>
                                        <p:strVal val="visible"/>
                                      </p:to>
                                    </p:set>
                                    <p:anim calcmode="lin" valueType="num">
                                      <p:cBhvr>
                                        <p:cTn id="64" dur="500" fill="hold"/>
                                        <p:tgtEl>
                                          <p:spTgt spid="124"/>
                                        </p:tgtEl>
                                        <p:attrNameLst>
                                          <p:attrName>ppt_w</p:attrName>
                                        </p:attrNameLst>
                                      </p:cBhvr>
                                      <p:tavLst>
                                        <p:tav tm="0">
                                          <p:val>
                                            <p:fltVal val="0"/>
                                          </p:val>
                                        </p:tav>
                                        <p:tav tm="100000">
                                          <p:val>
                                            <p:strVal val="#ppt_w"/>
                                          </p:val>
                                        </p:tav>
                                      </p:tavLst>
                                    </p:anim>
                                    <p:anim calcmode="lin" valueType="num">
                                      <p:cBhvr>
                                        <p:cTn id="65" dur="500" fill="hold"/>
                                        <p:tgtEl>
                                          <p:spTgt spid="124"/>
                                        </p:tgtEl>
                                        <p:attrNameLst>
                                          <p:attrName>ppt_h</p:attrName>
                                        </p:attrNameLst>
                                      </p:cBhvr>
                                      <p:tavLst>
                                        <p:tav tm="0">
                                          <p:val>
                                            <p:fltVal val="0"/>
                                          </p:val>
                                        </p:tav>
                                        <p:tav tm="100000">
                                          <p:val>
                                            <p:strVal val="#ppt_h"/>
                                          </p:val>
                                        </p:tav>
                                      </p:tavLst>
                                    </p:anim>
                                    <p:animEffect transition="in" filter="fade">
                                      <p:cBhvr>
                                        <p:cTn id="66" dur="500"/>
                                        <p:tgtEl>
                                          <p:spTgt spid="12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125"/>
                                        </p:tgtEl>
                                        <p:attrNameLst>
                                          <p:attrName>style.visibility</p:attrName>
                                        </p:attrNameLst>
                                      </p:cBhvr>
                                      <p:to>
                                        <p:strVal val="visible"/>
                                      </p:to>
                                    </p:set>
                                    <p:animEffect transition="in" filter="fade">
                                      <p:cBhvr>
                                        <p:cTn id="70" dur="500"/>
                                        <p:tgtEl>
                                          <p:spTgt spid="1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6"/>
                                        </p:tgtEl>
                                        <p:attrNameLst>
                                          <p:attrName>style.visibility</p:attrName>
                                        </p:attrNameLst>
                                      </p:cBhvr>
                                      <p:to>
                                        <p:strVal val="visible"/>
                                      </p:to>
                                    </p:set>
                                    <p:animEffect transition="in" filter="fade">
                                      <p:cBhvr>
                                        <p:cTn id="73" dur="500"/>
                                        <p:tgtEl>
                                          <p:spTgt spid="126"/>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37" fill="hold" grpId="0" nodeType="clickEffect">
                                  <p:stCondLst>
                                    <p:cond delay="0"/>
                                  </p:stCondLst>
                                  <p:childTnLst>
                                    <p:set>
                                      <p:cBhvr>
                                        <p:cTn id="77" dur="1" fill="hold">
                                          <p:stCondLst>
                                            <p:cond delay="0"/>
                                          </p:stCondLst>
                                        </p:cTn>
                                        <p:tgtEl>
                                          <p:spTgt spid="130"/>
                                        </p:tgtEl>
                                        <p:attrNameLst>
                                          <p:attrName>style.visibility</p:attrName>
                                        </p:attrNameLst>
                                      </p:cBhvr>
                                      <p:to>
                                        <p:strVal val="visible"/>
                                      </p:to>
                                    </p:set>
                                    <p:animEffect transition="in" filter="barn(outVertical)">
                                      <p:cBhvr>
                                        <p:cTn id="78" dur="500"/>
                                        <p:tgtEl>
                                          <p:spTgt spid="130"/>
                                        </p:tgtEl>
                                      </p:cBhvr>
                                    </p:animEffect>
                                  </p:childTnLst>
                                </p:cTn>
                              </p:par>
                            </p:childTnLst>
                          </p:cTn>
                        </p:par>
                        <p:par>
                          <p:cTn id="79" fill="hold">
                            <p:stCondLst>
                              <p:cond delay="500"/>
                            </p:stCondLst>
                            <p:childTnLst>
                              <p:par>
                                <p:cTn id="80" presetID="53" presetClass="entr" presetSubtype="16" fill="hold" grpId="0" nodeType="afterEffect">
                                  <p:stCondLst>
                                    <p:cond delay="0"/>
                                  </p:stCondLst>
                                  <p:childTnLst>
                                    <p:set>
                                      <p:cBhvr>
                                        <p:cTn id="81" dur="1" fill="hold">
                                          <p:stCondLst>
                                            <p:cond delay="0"/>
                                          </p:stCondLst>
                                        </p:cTn>
                                        <p:tgtEl>
                                          <p:spTgt spid="131"/>
                                        </p:tgtEl>
                                        <p:attrNameLst>
                                          <p:attrName>style.visibility</p:attrName>
                                        </p:attrNameLst>
                                      </p:cBhvr>
                                      <p:to>
                                        <p:strVal val="visible"/>
                                      </p:to>
                                    </p:set>
                                    <p:anim calcmode="lin" valueType="num">
                                      <p:cBhvr>
                                        <p:cTn id="82" dur="500" fill="hold"/>
                                        <p:tgtEl>
                                          <p:spTgt spid="131"/>
                                        </p:tgtEl>
                                        <p:attrNameLst>
                                          <p:attrName>ppt_w</p:attrName>
                                        </p:attrNameLst>
                                      </p:cBhvr>
                                      <p:tavLst>
                                        <p:tav tm="0">
                                          <p:val>
                                            <p:fltVal val="0"/>
                                          </p:val>
                                        </p:tav>
                                        <p:tav tm="100000">
                                          <p:val>
                                            <p:strVal val="#ppt_w"/>
                                          </p:val>
                                        </p:tav>
                                      </p:tavLst>
                                    </p:anim>
                                    <p:anim calcmode="lin" valueType="num">
                                      <p:cBhvr>
                                        <p:cTn id="83" dur="500" fill="hold"/>
                                        <p:tgtEl>
                                          <p:spTgt spid="131"/>
                                        </p:tgtEl>
                                        <p:attrNameLst>
                                          <p:attrName>ppt_h</p:attrName>
                                        </p:attrNameLst>
                                      </p:cBhvr>
                                      <p:tavLst>
                                        <p:tav tm="0">
                                          <p:val>
                                            <p:fltVal val="0"/>
                                          </p:val>
                                        </p:tav>
                                        <p:tav tm="100000">
                                          <p:val>
                                            <p:strVal val="#ppt_h"/>
                                          </p:val>
                                        </p:tav>
                                      </p:tavLst>
                                    </p:anim>
                                    <p:animEffect transition="in" filter="fade">
                                      <p:cBhvr>
                                        <p:cTn id="84" dur="500"/>
                                        <p:tgtEl>
                                          <p:spTgt spid="131"/>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32"/>
                                        </p:tgtEl>
                                        <p:attrNameLst>
                                          <p:attrName>style.visibility</p:attrName>
                                        </p:attrNameLst>
                                      </p:cBhvr>
                                      <p:to>
                                        <p:strVal val="visible"/>
                                      </p:to>
                                    </p:set>
                                    <p:animEffect transition="in" filter="fade">
                                      <p:cBhvr>
                                        <p:cTn id="88" dur="500"/>
                                        <p:tgtEl>
                                          <p:spTgt spid="13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3"/>
                                        </p:tgtEl>
                                        <p:attrNameLst>
                                          <p:attrName>style.visibility</p:attrName>
                                        </p:attrNameLst>
                                      </p:cBhvr>
                                      <p:to>
                                        <p:strVal val="visible"/>
                                      </p:to>
                                    </p:set>
                                    <p:animEffect transition="in" filter="fade">
                                      <p:cBhvr>
                                        <p:cTn id="91" dur="500"/>
                                        <p:tgtEl>
                                          <p:spTgt spid="133"/>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37" fill="hold" grpId="0" nodeType="clickEffect">
                                  <p:stCondLst>
                                    <p:cond delay="0"/>
                                  </p:stCondLst>
                                  <p:childTnLst>
                                    <p:set>
                                      <p:cBhvr>
                                        <p:cTn id="95" dur="1" fill="hold">
                                          <p:stCondLst>
                                            <p:cond delay="0"/>
                                          </p:stCondLst>
                                        </p:cTn>
                                        <p:tgtEl>
                                          <p:spTgt spid="137"/>
                                        </p:tgtEl>
                                        <p:attrNameLst>
                                          <p:attrName>style.visibility</p:attrName>
                                        </p:attrNameLst>
                                      </p:cBhvr>
                                      <p:to>
                                        <p:strVal val="visible"/>
                                      </p:to>
                                    </p:set>
                                    <p:animEffect transition="in" filter="barn(outVertical)">
                                      <p:cBhvr>
                                        <p:cTn id="96" dur="500"/>
                                        <p:tgtEl>
                                          <p:spTgt spid="137"/>
                                        </p:tgtEl>
                                      </p:cBhvr>
                                    </p:animEffect>
                                  </p:childTnLst>
                                </p:cTn>
                              </p:par>
                            </p:childTnLst>
                          </p:cTn>
                        </p:par>
                        <p:par>
                          <p:cTn id="97" fill="hold">
                            <p:stCondLst>
                              <p:cond delay="500"/>
                            </p:stCondLst>
                            <p:childTnLst>
                              <p:par>
                                <p:cTn id="98" presetID="53" presetClass="entr" presetSubtype="16" fill="hold" grpId="0" nodeType="afterEffect">
                                  <p:stCondLst>
                                    <p:cond delay="0"/>
                                  </p:stCondLst>
                                  <p:childTnLst>
                                    <p:set>
                                      <p:cBhvr>
                                        <p:cTn id="99" dur="1" fill="hold">
                                          <p:stCondLst>
                                            <p:cond delay="0"/>
                                          </p:stCondLst>
                                        </p:cTn>
                                        <p:tgtEl>
                                          <p:spTgt spid="138"/>
                                        </p:tgtEl>
                                        <p:attrNameLst>
                                          <p:attrName>style.visibility</p:attrName>
                                        </p:attrNameLst>
                                      </p:cBhvr>
                                      <p:to>
                                        <p:strVal val="visible"/>
                                      </p:to>
                                    </p:set>
                                    <p:anim calcmode="lin" valueType="num">
                                      <p:cBhvr>
                                        <p:cTn id="100" dur="500" fill="hold"/>
                                        <p:tgtEl>
                                          <p:spTgt spid="138"/>
                                        </p:tgtEl>
                                        <p:attrNameLst>
                                          <p:attrName>ppt_w</p:attrName>
                                        </p:attrNameLst>
                                      </p:cBhvr>
                                      <p:tavLst>
                                        <p:tav tm="0">
                                          <p:val>
                                            <p:fltVal val="0"/>
                                          </p:val>
                                        </p:tav>
                                        <p:tav tm="100000">
                                          <p:val>
                                            <p:strVal val="#ppt_w"/>
                                          </p:val>
                                        </p:tav>
                                      </p:tavLst>
                                    </p:anim>
                                    <p:anim calcmode="lin" valueType="num">
                                      <p:cBhvr>
                                        <p:cTn id="101" dur="500" fill="hold"/>
                                        <p:tgtEl>
                                          <p:spTgt spid="138"/>
                                        </p:tgtEl>
                                        <p:attrNameLst>
                                          <p:attrName>ppt_h</p:attrName>
                                        </p:attrNameLst>
                                      </p:cBhvr>
                                      <p:tavLst>
                                        <p:tav tm="0">
                                          <p:val>
                                            <p:fltVal val="0"/>
                                          </p:val>
                                        </p:tav>
                                        <p:tav tm="100000">
                                          <p:val>
                                            <p:strVal val="#ppt_h"/>
                                          </p:val>
                                        </p:tav>
                                      </p:tavLst>
                                    </p:anim>
                                    <p:animEffect transition="in" filter="fade">
                                      <p:cBhvr>
                                        <p:cTn id="102" dur="500"/>
                                        <p:tgtEl>
                                          <p:spTgt spid="138"/>
                                        </p:tgtEl>
                                      </p:cBhvr>
                                    </p:animEffect>
                                  </p:childTnLst>
                                </p:cTn>
                              </p:par>
                            </p:childTnLst>
                          </p:cTn>
                        </p:par>
                        <p:par>
                          <p:cTn id="103" fill="hold">
                            <p:stCondLst>
                              <p:cond delay="1000"/>
                            </p:stCondLst>
                            <p:childTnLst>
                              <p:par>
                                <p:cTn id="104" presetID="10" presetClass="entr" presetSubtype="0" fill="hold" grpId="0" nodeType="afterEffect">
                                  <p:stCondLst>
                                    <p:cond delay="0"/>
                                  </p:stCondLst>
                                  <p:childTnLst>
                                    <p:set>
                                      <p:cBhvr>
                                        <p:cTn id="105" dur="1" fill="hold">
                                          <p:stCondLst>
                                            <p:cond delay="0"/>
                                          </p:stCondLst>
                                        </p:cTn>
                                        <p:tgtEl>
                                          <p:spTgt spid="139"/>
                                        </p:tgtEl>
                                        <p:attrNameLst>
                                          <p:attrName>style.visibility</p:attrName>
                                        </p:attrNameLst>
                                      </p:cBhvr>
                                      <p:to>
                                        <p:strVal val="visible"/>
                                      </p:to>
                                    </p:set>
                                    <p:animEffect transition="in" filter="fade">
                                      <p:cBhvr>
                                        <p:cTn id="106" dur="500"/>
                                        <p:tgtEl>
                                          <p:spTgt spid="1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40"/>
                                        </p:tgtEl>
                                        <p:attrNameLst>
                                          <p:attrName>style.visibility</p:attrName>
                                        </p:attrNameLst>
                                      </p:cBhvr>
                                      <p:to>
                                        <p:strVal val="visible"/>
                                      </p:to>
                                    </p:set>
                                    <p:animEffect transition="in" filter="fade">
                                      <p:cBhvr>
                                        <p:cTn id="109" dur="500"/>
                                        <p:tgtEl>
                                          <p:spTgt spid="140"/>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37" fill="hold" grpId="0" nodeType="clickEffect">
                                  <p:stCondLst>
                                    <p:cond delay="0"/>
                                  </p:stCondLst>
                                  <p:childTnLst>
                                    <p:set>
                                      <p:cBhvr>
                                        <p:cTn id="113" dur="1" fill="hold">
                                          <p:stCondLst>
                                            <p:cond delay="0"/>
                                          </p:stCondLst>
                                        </p:cTn>
                                        <p:tgtEl>
                                          <p:spTgt spid="144"/>
                                        </p:tgtEl>
                                        <p:attrNameLst>
                                          <p:attrName>style.visibility</p:attrName>
                                        </p:attrNameLst>
                                      </p:cBhvr>
                                      <p:to>
                                        <p:strVal val="visible"/>
                                      </p:to>
                                    </p:set>
                                    <p:animEffect transition="in" filter="barn(outVertical)">
                                      <p:cBhvr>
                                        <p:cTn id="114" dur="500"/>
                                        <p:tgtEl>
                                          <p:spTgt spid="144"/>
                                        </p:tgtEl>
                                      </p:cBhvr>
                                    </p:animEffect>
                                  </p:childTnLst>
                                </p:cTn>
                              </p:par>
                            </p:childTnLst>
                          </p:cTn>
                        </p:par>
                        <p:par>
                          <p:cTn id="115" fill="hold">
                            <p:stCondLst>
                              <p:cond delay="500"/>
                            </p:stCondLst>
                            <p:childTnLst>
                              <p:par>
                                <p:cTn id="116" presetID="53" presetClass="entr" presetSubtype="16" fill="hold" grpId="0" nodeType="afterEffect">
                                  <p:stCondLst>
                                    <p:cond delay="0"/>
                                  </p:stCondLst>
                                  <p:childTnLst>
                                    <p:set>
                                      <p:cBhvr>
                                        <p:cTn id="117" dur="1" fill="hold">
                                          <p:stCondLst>
                                            <p:cond delay="0"/>
                                          </p:stCondLst>
                                        </p:cTn>
                                        <p:tgtEl>
                                          <p:spTgt spid="145"/>
                                        </p:tgtEl>
                                        <p:attrNameLst>
                                          <p:attrName>style.visibility</p:attrName>
                                        </p:attrNameLst>
                                      </p:cBhvr>
                                      <p:to>
                                        <p:strVal val="visible"/>
                                      </p:to>
                                    </p:set>
                                    <p:anim calcmode="lin" valueType="num">
                                      <p:cBhvr>
                                        <p:cTn id="118" dur="500" fill="hold"/>
                                        <p:tgtEl>
                                          <p:spTgt spid="145"/>
                                        </p:tgtEl>
                                        <p:attrNameLst>
                                          <p:attrName>ppt_w</p:attrName>
                                        </p:attrNameLst>
                                      </p:cBhvr>
                                      <p:tavLst>
                                        <p:tav tm="0">
                                          <p:val>
                                            <p:fltVal val="0"/>
                                          </p:val>
                                        </p:tav>
                                        <p:tav tm="100000">
                                          <p:val>
                                            <p:strVal val="#ppt_w"/>
                                          </p:val>
                                        </p:tav>
                                      </p:tavLst>
                                    </p:anim>
                                    <p:anim calcmode="lin" valueType="num">
                                      <p:cBhvr>
                                        <p:cTn id="119" dur="500" fill="hold"/>
                                        <p:tgtEl>
                                          <p:spTgt spid="145"/>
                                        </p:tgtEl>
                                        <p:attrNameLst>
                                          <p:attrName>ppt_h</p:attrName>
                                        </p:attrNameLst>
                                      </p:cBhvr>
                                      <p:tavLst>
                                        <p:tav tm="0">
                                          <p:val>
                                            <p:fltVal val="0"/>
                                          </p:val>
                                        </p:tav>
                                        <p:tav tm="100000">
                                          <p:val>
                                            <p:strVal val="#ppt_h"/>
                                          </p:val>
                                        </p:tav>
                                      </p:tavLst>
                                    </p:anim>
                                    <p:animEffect transition="in" filter="fade">
                                      <p:cBhvr>
                                        <p:cTn id="120" dur="500"/>
                                        <p:tgtEl>
                                          <p:spTgt spid="145"/>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146"/>
                                        </p:tgtEl>
                                        <p:attrNameLst>
                                          <p:attrName>style.visibility</p:attrName>
                                        </p:attrNameLst>
                                      </p:cBhvr>
                                      <p:to>
                                        <p:strVal val="visible"/>
                                      </p:to>
                                    </p:set>
                                    <p:animEffect transition="in" filter="fade">
                                      <p:cBhvr>
                                        <p:cTn id="124" dur="500"/>
                                        <p:tgtEl>
                                          <p:spTgt spid="14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7"/>
                                        </p:tgtEl>
                                        <p:attrNameLst>
                                          <p:attrName>style.visibility</p:attrName>
                                        </p:attrNameLst>
                                      </p:cBhvr>
                                      <p:to>
                                        <p:strVal val="visible"/>
                                      </p:to>
                                    </p:set>
                                    <p:animEffect transition="in" filter="fade">
                                      <p:cBhvr>
                                        <p:cTn id="127"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08" grpId="0" animBg="1"/>
      <p:bldP spid="109" grpId="0"/>
      <p:bldP spid="125" grpId="0"/>
      <p:bldP spid="126" grpId="0"/>
      <p:bldP spid="123" grpId="0" animBg="1"/>
      <p:bldP spid="124" grpId="0"/>
      <p:bldP spid="139" grpId="0"/>
      <p:bldP spid="140" grpId="0"/>
      <p:bldP spid="137" grpId="0" animBg="1"/>
      <p:bldP spid="138" grpId="0"/>
      <p:bldP spid="3" grpId="0"/>
      <p:bldP spid="4" grpId="0"/>
      <p:bldP spid="2" grpId="0" animBg="1"/>
      <p:bldP spid="39" grpId="0"/>
      <p:bldP spid="118" grpId="0"/>
      <p:bldP spid="119" grpId="0"/>
      <p:bldP spid="116" grpId="0" animBg="1"/>
      <p:bldP spid="117" grpId="0"/>
      <p:bldP spid="132" grpId="0"/>
      <p:bldP spid="133" grpId="0"/>
      <p:bldP spid="130" grpId="0" animBg="1"/>
      <p:bldP spid="131" grpId="0"/>
      <p:bldP spid="146" grpId="0"/>
      <p:bldP spid="147" grpId="0"/>
      <p:bldP spid="144" grpId="0" animBg="1"/>
      <p:bldP spid="1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FFB6AAA6-AD02-D191-12AD-2AB3515876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7199" y="961166"/>
            <a:ext cx="7651860" cy="1321455"/>
          </a:xfrm>
          <a:prstGeom prst="rect">
            <a:avLst/>
          </a:prstGeom>
        </p:spPr>
      </p:pic>
      <p:sp>
        <p:nvSpPr>
          <p:cNvPr id="38" name="TextBox 37">
            <a:extLst>
              <a:ext uri="{FF2B5EF4-FFF2-40B4-BE49-F238E27FC236}">
                <a16:creationId xmlns:a16="http://schemas.microsoft.com/office/drawing/2014/main" id="{B4534EBF-F6DD-D65E-162C-87E5550F67C7}"/>
              </a:ext>
            </a:extLst>
          </p:cNvPr>
          <p:cNvSpPr txBox="1"/>
          <p:nvPr/>
        </p:nvSpPr>
        <p:spPr>
          <a:xfrm>
            <a:off x="3573978" y="690869"/>
            <a:ext cx="8487624" cy="1862048"/>
          </a:xfrm>
          <a:prstGeom prst="rect">
            <a:avLst/>
          </a:prstGeom>
          <a:noFill/>
          <a:effectLst>
            <a:outerShdw blurRad="38100" sx="106000" sy="106000" algn="ctr" rotWithShape="0">
              <a:prstClr val="black">
                <a:alpha val="32000"/>
              </a:prstClr>
            </a:outerShdw>
          </a:effectLst>
        </p:spPr>
        <p:txBody>
          <a:bodyPr wrap="square">
            <a:spAutoFit/>
          </a:bodyPr>
          <a:lstStyle/>
          <a:p>
            <a:pPr algn="ctr"/>
            <a:r>
              <a:rPr lang="en-US" sz="11500" b="0" i="0" dirty="0">
                <a:ln w="34925">
                  <a:noFill/>
                  <a:miter lim="800000"/>
                </a:ln>
                <a:solidFill>
                  <a:srgbClr val="FFCB05"/>
                </a:solidFill>
                <a:effectLst>
                  <a:outerShdw blurRad="50800" sx="101000" sy="101000" algn="ctr" rotWithShape="0">
                    <a:prstClr val="black">
                      <a:alpha val="31000"/>
                    </a:prstClr>
                  </a:outerShdw>
                </a:effectLst>
                <a:latin typeface="Luckiest Guy" panose="02000506000000020004" pitchFamily="2" charset="0"/>
              </a:rPr>
              <a:t>Thank You </a:t>
            </a:r>
            <a:endParaRPr lang="en-US" sz="11500" dirty="0">
              <a:ln w="34925">
                <a:noFill/>
                <a:miter lim="800000"/>
              </a:ln>
              <a:solidFill>
                <a:srgbClr val="FFCB05"/>
              </a:solidFill>
              <a:effectLst>
                <a:outerShdw blurRad="50800" sx="101000" sy="101000" algn="ctr" rotWithShape="0">
                  <a:prstClr val="black">
                    <a:alpha val="31000"/>
                  </a:prstClr>
                </a:outerShdw>
              </a:effectLst>
              <a:latin typeface="Luckiest Guy" panose="02000506000000020004" pitchFamily="2" charset="0"/>
            </a:endParaRPr>
          </a:p>
        </p:txBody>
      </p:sp>
      <p:sp>
        <p:nvSpPr>
          <p:cNvPr id="12" name="TextBox 11">
            <a:extLst>
              <a:ext uri="{FF2B5EF4-FFF2-40B4-BE49-F238E27FC236}">
                <a16:creationId xmlns:a16="http://schemas.microsoft.com/office/drawing/2014/main" id="{39DB7C7E-018F-8153-DF80-0AC1A0E5D904}"/>
              </a:ext>
            </a:extLst>
          </p:cNvPr>
          <p:cNvSpPr txBox="1"/>
          <p:nvPr/>
        </p:nvSpPr>
        <p:spPr>
          <a:xfrm>
            <a:off x="4425170" y="2423422"/>
            <a:ext cx="6754760" cy="523220"/>
          </a:xfrm>
          <a:prstGeom prst="rect">
            <a:avLst/>
          </a:prstGeom>
          <a:noFill/>
        </p:spPr>
        <p:txBody>
          <a:bodyPr wrap="square">
            <a:spAutoFit/>
          </a:bodyPr>
          <a:lstStyle/>
          <a:p>
            <a:pPr algn="ctr"/>
            <a:r>
              <a:rPr lang="en-US" sz="2800" dirty="0">
                <a:solidFill>
                  <a:schemeClr val="bg1"/>
                </a:solidFill>
                <a:effectLst>
                  <a:outerShdw blurRad="38100" dist="38100" dir="2700000" algn="tl">
                    <a:srgbClr val="000000">
                      <a:alpha val="43137"/>
                    </a:srgbClr>
                  </a:outerShdw>
                </a:effectLst>
                <a:latin typeface="Luckiest Guy" panose="02000506000000020004" pitchFamily="2" charset="0"/>
                <a:cs typeface="Arial" pitchFamily="34" charset="0"/>
              </a:rPr>
              <a:t>for your time and attention</a:t>
            </a:r>
            <a:endParaRPr lang="en-US" sz="2800" dirty="0">
              <a:solidFill>
                <a:schemeClr val="bg1"/>
              </a:solidFill>
              <a:effectLst>
                <a:outerShdw blurRad="38100" dist="38100" dir="2700000" algn="tl">
                  <a:srgbClr val="000000">
                    <a:alpha val="43137"/>
                  </a:srgbClr>
                </a:outerShdw>
              </a:effectLst>
              <a:latin typeface="Luckiest Guy" panose="02000506000000020004" pitchFamily="2" charset="0"/>
            </a:endParaRPr>
          </a:p>
        </p:txBody>
      </p:sp>
      <p:pic>
        <p:nvPicPr>
          <p:cNvPr id="55" name="Picture 54">
            <a:extLst>
              <a:ext uri="{FF2B5EF4-FFF2-40B4-BE49-F238E27FC236}">
                <a16:creationId xmlns:a16="http://schemas.microsoft.com/office/drawing/2014/main" id="{A3F96959-0C49-A5F7-5194-ED2CC1E4F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7" y="1413363"/>
            <a:ext cx="5106825" cy="5543943"/>
          </a:xfrm>
          <a:prstGeom prst="rect">
            <a:avLst/>
          </a:prstGeom>
        </p:spPr>
      </p:pic>
    </p:spTree>
    <p:extLst>
      <p:ext uri="{BB962C8B-B14F-4D97-AF65-F5344CB8AC3E}">
        <p14:creationId xmlns:p14="http://schemas.microsoft.com/office/powerpoint/2010/main" val="359898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p:tgtEl>
                                          <p:spTgt spid="55"/>
                                        </p:tgtEl>
                                        <p:attrNameLst>
                                          <p:attrName>ppt_x</p:attrName>
                                        </p:attrNameLst>
                                      </p:cBhvr>
                                      <p:tavLst>
                                        <p:tav tm="0">
                                          <p:val>
                                            <p:strVal val="#ppt_x-#ppt_w*1.125000"/>
                                          </p:val>
                                        </p:tav>
                                        <p:tav tm="100000">
                                          <p:val>
                                            <p:strVal val="#ppt_x"/>
                                          </p:val>
                                        </p:tav>
                                      </p:tavLst>
                                    </p:anim>
                                    <p:animEffect transition="in" filter="wipe(right)">
                                      <p:cBhvr>
                                        <p:cTn id="8" dur="500"/>
                                        <p:tgtEl>
                                          <p:spTgt spid="55"/>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53" presetClass="entr" presetSubtype="16"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809229-BE32-88A8-9E3C-B4DE5C2F41B8}"/>
              </a:ext>
            </a:extLst>
          </p:cNvPr>
          <p:cNvSpPr txBox="1"/>
          <p:nvPr/>
        </p:nvSpPr>
        <p:spPr>
          <a:xfrm>
            <a:off x="879426" y="2001913"/>
            <a:ext cx="1135035" cy="1107996"/>
          </a:xfrm>
          <a:prstGeom prst="rect">
            <a:avLst/>
          </a:prstGeom>
          <a:noFill/>
        </p:spPr>
        <p:txBody>
          <a:bodyPr wrap="square">
            <a:spAutoFit/>
          </a:bodyPr>
          <a:lstStyle/>
          <a:p>
            <a:r>
              <a:rPr lang="en-US" sz="6600" dirty="0">
                <a:solidFill>
                  <a:schemeClr val="accent1"/>
                </a:solidFill>
                <a:latin typeface="Luckiest Guy" panose="02000506000000020004" pitchFamily="2" charset="0"/>
              </a:rPr>
              <a:t>01</a:t>
            </a:r>
          </a:p>
        </p:txBody>
      </p:sp>
      <p:sp useBgFill="1">
        <p:nvSpPr>
          <p:cNvPr id="9" name="Parallelogram 8">
            <a:extLst>
              <a:ext uri="{FF2B5EF4-FFF2-40B4-BE49-F238E27FC236}">
                <a16:creationId xmlns:a16="http://schemas.microsoft.com/office/drawing/2014/main" id="{A9741E2F-5895-6208-8F98-9C0C022C141C}"/>
              </a:ext>
            </a:extLst>
          </p:cNvPr>
          <p:cNvSpPr/>
          <p:nvPr/>
        </p:nvSpPr>
        <p:spPr bwMode="auto">
          <a:xfrm>
            <a:off x="619669" y="2822100"/>
            <a:ext cx="3971744" cy="1187405"/>
          </a:xfrm>
          <a:prstGeom prst="parallelogram">
            <a:avLst>
              <a:gd name="adj" fmla="val 8465"/>
            </a:avLst>
          </a:prstGeom>
          <a:ln>
            <a:noFill/>
          </a:ln>
          <a:effectLst>
            <a:outerShdw blurRad="127000" sx="102000" sy="102000" algn="ctr" rotWithShape="0">
              <a:prstClr val="black">
                <a:alpha val="29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sp>
        <p:nvSpPr>
          <p:cNvPr id="12" name="TextBox 11">
            <a:extLst>
              <a:ext uri="{FF2B5EF4-FFF2-40B4-BE49-F238E27FC236}">
                <a16:creationId xmlns:a16="http://schemas.microsoft.com/office/drawing/2014/main" id="{909467E2-1E0F-3B1E-4FBD-D2A79BF8C047}"/>
              </a:ext>
            </a:extLst>
          </p:cNvPr>
          <p:cNvSpPr txBox="1"/>
          <p:nvPr/>
        </p:nvSpPr>
        <p:spPr>
          <a:xfrm>
            <a:off x="912257" y="3338858"/>
            <a:ext cx="3420076" cy="523220"/>
          </a:xfrm>
          <a:prstGeom prst="rect">
            <a:avLst/>
          </a:prstGeom>
          <a:noFill/>
        </p:spPr>
        <p:txBody>
          <a:bodyPr wrap="square">
            <a:spAutoFit/>
          </a:bodyPr>
          <a:lstStyle/>
          <a:p>
            <a:r>
              <a:rPr lang="en-US" sz="1400" dirty="0">
                <a:solidFill>
                  <a:schemeClr val="tx1">
                    <a:lumMod val="75000"/>
                    <a:lumOff val="25000"/>
                  </a:schemeClr>
                </a:solidFill>
                <a:latin typeface="Questrial" pitchFamily="2" charset="0"/>
                <a:cs typeface="Arial" panose="020B0604020202020204" pitchFamily="34" charset="0"/>
              </a:rPr>
              <a:t>Overview, goals and motivation behind the application project.</a:t>
            </a:r>
          </a:p>
        </p:txBody>
      </p:sp>
      <p:sp>
        <p:nvSpPr>
          <p:cNvPr id="13" name="TextBox 12">
            <a:extLst>
              <a:ext uri="{FF2B5EF4-FFF2-40B4-BE49-F238E27FC236}">
                <a16:creationId xmlns:a16="http://schemas.microsoft.com/office/drawing/2014/main" id="{5F88B7C3-3E72-EE64-D24E-909F2CA48853}"/>
              </a:ext>
            </a:extLst>
          </p:cNvPr>
          <p:cNvSpPr txBox="1"/>
          <p:nvPr/>
        </p:nvSpPr>
        <p:spPr>
          <a:xfrm>
            <a:off x="912257" y="2969526"/>
            <a:ext cx="1971277" cy="400110"/>
          </a:xfrm>
          <a:prstGeom prst="rect">
            <a:avLst/>
          </a:prstGeom>
          <a:noFill/>
        </p:spPr>
        <p:txBody>
          <a:bodyPr wrap="square">
            <a:spAutoFit/>
          </a:bodyPr>
          <a:lstStyle/>
          <a:p>
            <a:r>
              <a:rPr lang="en-US" sz="2000" b="1" dirty="0">
                <a:solidFill>
                  <a:schemeClr val="tx1">
                    <a:lumMod val="85000"/>
                    <a:lumOff val="15000"/>
                  </a:schemeClr>
                </a:solidFill>
                <a:latin typeface="Questrial" pitchFamily="2" charset="0"/>
                <a:cs typeface="Arial" panose="020B0604020202020204" pitchFamily="34" charset="0"/>
              </a:rPr>
              <a:t>Introduction</a:t>
            </a:r>
          </a:p>
        </p:txBody>
      </p:sp>
      <p:sp>
        <p:nvSpPr>
          <p:cNvPr id="69" name="TextBox 68">
            <a:extLst>
              <a:ext uri="{FF2B5EF4-FFF2-40B4-BE49-F238E27FC236}">
                <a16:creationId xmlns:a16="http://schemas.microsoft.com/office/drawing/2014/main" id="{92F2A2B0-D0B1-C95A-E98A-0793BB135DD7}"/>
              </a:ext>
            </a:extLst>
          </p:cNvPr>
          <p:cNvSpPr txBox="1"/>
          <p:nvPr/>
        </p:nvSpPr>
        <p:spPr>
          <a:xfrm>
            <a:off x="5855559" y="2001913"/>
            <a:ext cx="1456724" cy="1107996"/>
          </a:xfrm>
          <a:prstGeom prst="rect">
            <a:avLst/>
          </a:prstGeom>
          <a:noFill/>
        </p:spPr>
        <p:txBody>
          <a:bodyPr wrap="square">
            <a:spAutoFit/>
          </a:bodyPr>
          <a:lstStyle/>
          <a:p>
            <a:r>
              <a:rPr lang="en-US" sz="6600" dirty="0">
                <a:solidFill>
                  <a:schemeClr val="accent1"/>
                </a:solidFill>
                <a:latin typeface="Luckiest Guy" panose="02000506000000020004" pitchFamily="2" charset="0"/>
              </a:rPr>
              <a:t>02</a:t>
            </a:r>
          </a:p>
        </p:txBody>
      </p:sp>
      <p:sp useBgFill="1">
        <p:nvSpPr>
          <p:cNvPr id="70" name="Parallelogram 69">
            <a:extLst>
              <a:ext uri="{FF2B5EF4-FFF2-40B4-BE49-F238E27FC236}">
                <a16:creationId xmlns:a16="http://schemas.microsoft.com/office/drawing/2014/main" id="{B3E5E33E-DAB0-7C8A-3EB4-5453B9B20996}"/>
              </a:ext>
            </a:extLst>
          </p:cNvPr>
          <p:cNvSpPr/>
          <p:nvPr/>
        </p:nvSpPr>
        <p:spPr bwMode="auto">
          <a:xfrm>
            <a:off x="5595802" y="2822100"/>
            <a:ext cx="3971744" cy="1187405"/>
          </a:xfrm>
          <a:prstGeom prst="parallelogram">
            <a:avLst>
              <a:gd name="adj" fmla="val 8465"/>
            </a:avLst>
          </a:prstGeom>
          <a:ln>
            <a:noFill/>
          </a:ln>
          <a:effectLst>
            <a:outerShdw blurRad="127000" sx="102000" sy="102000" algn="ctr" rotWithShape="0">
              <a:prstClr val="black">
                <a:alpha val="29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sp>
        <p:nvSpPr>
          <p:cNvPr id="72" name="TextBox 71">
            <a:extLst>
              <a:ext uri="{FF2B5EF4-FFF2-40B4-BE49-F238E27FC236}">
                <a16:creationId xmlns:a16="http://schemas.microsoft.com/office/drawing/2014/main" id="{8E1804FC-F0BE-E429-26DA-7C31386EA516}"/>
              </a:ext>
            </a:extLst>
          </p:cNvPr>
          <p:cNvSpPr txBox="1"/>
          <p:nvPr/>
        </p:nvSpPr>
        <p:spPr>
          <a:xfrm>
            <a:off x="5888390" y="3338858"/>
            <a:ext cx="3420076" cy="523220"/>
          </a:xfrm>
          <a:prstGeom prst="rect">
            <a:avLst/>
          </a:prstGeom>
          <a:noFill/>
        </p:spPr>
        <p:txBody>
          <a:bodyPr wrap="square">
            <a:spAutoFit/>
          </a:bodyPr>
          <a:lstStyle/>
          <a:p>
            <a:r>
              <a:rPr lang="en-US" sz="1400" dirty="0">
                <a:solidFill>
                  <a:schemeClr val="tx1">
                    <a:lumMod val="75000"/>
                    <a:lumOff val="25000"/>
                  </a:schemeClr>
                </a:solidFill>
                <a:latin typeface="Questrial" pitchFamily="2" charset="0"/>
                <a:cs typeface="Arial" panose="020B0604020202020204" pitchFamily="34" charset="0"/>
              </a:rPr>
              <a:t>UI components, design patterns and external dependencies.</a:t>
            </a:r>
          </a:p>
        </p:txBody>
      </p:sp>
      <p:sp>
        <p:nvSpPr>
          <p:cNvPr id="73" name="TextBox 72">
            <a:extLst>
              <a:ext uri="{FF2B5EF4-FFF2-40B4-BE49-F238E27FC236}">
                <a16:creationId xmlns:a16="http://schemas.microsoft.com/office/drawing/2014/main" id="{25159323-1CBA-5820-8800-485F6C086F0E}"/>
              </a:ext>
            </a:extLst>
          </p:cNvPr>
          <p:cNvSpPr txBox="1"/>
          <p:nvPr/>
        </p:nvSpPr>
        <p:spPr>
          <a:xfrm>
            <a:off x="5888390" y="2969526"/>
            <a:ext cx="1963352" cy="400110"/>
          </a:xfrm>
          <a:prstGeom prst="rect">
            <a:avLst/>
          </a:prstGeom>
          <a:noFill/>
        </p:spPr>
        <p:txBody>
          <a:bodyPr wrap="square">
            <a:spAutoFit/>
          </a:bodyPr>
          <a:lstStyle/>
          <a:p>
            <a:r>
              <a:rPr lang="en-US" sz="2000" b="1" dirty="0">
                <a:solidFill>
                  <a:schemeClr val="tx1">
                    <a:lumMod val="85000"/>
                    <a:lumOff val="15000"/>
                  </a:schemeClr>
                </a:solidFill>
                <a:latin typeface="Questrial" pitchFamily="2" charset="0"/>
                <a:cs typeface="Arial" panose="020B0604020202020204" pitchFamily="34" charset="0"/>
              </a:rPr>
              <a:t>Architecture</a:t>
            </a:r>
          </a:p>
        </p:txBody>
      </p:sp>
      <p:sp>
        <p:nvSpPr>
          <p:cNvPr id="85" name="TextBox 84">
            <a:extLst>
              <a:ext uri="{FF2B5EF4-FFF2-40B4-BE49-F238E27FC236}">
                <a16:creationId xmlns:a16="http://schemas.microsoft.com/office/drawing/2014/main" id="{018002B3-55C7-DE52-8167-DEF4949024DD}"/>
              </a:ext>
            </a:extLst>
          </p:cNvPr>
          <p:cNvSpPr txBox="1"/>
          <p:nvPr/>
        </p:nvSpPr>
        <p:spPr>
          <a:xfrm>
            <a:off x="879426" y="4442049"/>
            <a:ext cx="1456724" cy="1107996"/>
          </a:xfrm>
          <a:prstGeom prst="rect">
            <a:avLst/>
          </a:prstGeom>
          <a:noFill/>
        </p:spPr>
        <p:txBody>
          <a:bodyPr wrap="square">
            <a:spAutoFit/>
          </a:bodyPr>
          <a:lstStyle/>
          <a:p>
            <a:r>
              <a:rPr lang="en-US" sz="6600" dirty="0">
                <a:solidFill>
                  <a:schemeClr val="accent1"/>
                </a:solidFill>
                <a:latin typeface="Luckiest Guy" panose="02000506000000020004" pitchFamily="2" charset="0"/>
              </a:rPr>
              <a:t>03</a:t>
            </a:r>
          </a:p>
        </p:txBody>
      </p:sp>
      <p:sp useBgFill="1">
        <p:nvSpPr>
          <p:cNvPr id="86" name="Parallelogram 85">
            <a:extLst>
              <a:ext uri="{FF2B5EF4-FFF2-40B4-BE49-F238E27FC236}">
                <a16:creationId xmlns:a16="http://schemas.microsoft.com/office/drawing/2014/main" id="{2131D911-73A1-3319-B475-0E892FDDC7E4}"/>
              </a:ext>
            </a:extLst>
          </p:cNvPr>
          <p:cNvSpPr/>
          <p:nvPr/>
        </p:nvSpPr>
        <p:spPr bwMode="auto">
          <a:xfrm>
            <a:off x="619669" y="5262236"/>
            <a:ext cx="3971744" cy="1187405"/>
          </a:xfrm>
          <a:prstGeom prst="parallelogram">
            <a:avLst>
              <a:gd name="adj" fmla="val 8465"/>
            </a:avLst>
          </a:prstGeom>
          <a:ln>
            <a:noFill/>
          </a:ln>
          <a:effectLst>
            <a:outerShdw blurRad="127000" sx="102000" sy="102000" algn="ctr" rotWithShape="0">
              <a:prstClr val="black">
                <a:alpha val="29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sp>
        <p:nvSpPr>
          <p:cNvPr id="88" name="TextBox 87">
            <a:extLst>
              <a:ext uri="{FF2B5EF4-FFF2-40B4-BE49-F238E27FC236}">
                <a16:creationId xmlns:a16="http://schemas.microsoft.com/office/drawing/2014/main" id="{B09C0CAC-ED67-9EB4-BEFB-853C06368C2B}"/>
              </a:ext>
            </a:extLst>
          </p:cNvPr>
          <p:cNvSpPr txBox="1"/>
          <p:nvPr/>
        </p:nvSpPr>
        <p:spPr>
          <a:xfrm>
            <a:off x="912257" y="5778994"/>
            <a:ext cx="3420076" cy="523220"/>
          </a:xfrm>
          <a:prstGeom prst="rect">
            <a:avLst/>
          </a:prstGeom>
          <a:noFill/>
        </p:spPr>
        <p:txBody>
          <a:bodyPr wrap="square">
            <a:spAutoFit/>
          </a:bodyPr>
          <a:lstStyle/>
          <a:p>
            <a:r>
              <a:rPr lang="en-US" sz="1400" dirty="0">
                <a:solidFill>
                  <a:schemeClr val="tx1">
                    <a:lumMod val="75000"/>
                    <a:lumOff val="25000"/>
                  </a:schemeClr>
                </a:solidFill>
                <a:latin typeface="Questrial" pitchFamily="2" charset="0"/>
                <a:cs typeface="Arial" panose="020B0604020202020204" pitchFamily="34" charset="0"/>
              </a:rPr>
              <a:t>Showcase the application functionality through animated content.</a:t>
            </a:r>
          </a:p>
        </p:txBody>
      </p:sp>
      <p:sp>
        <p:nvSpPr>
          <p:cNvPr id="89" name="TextBox 88">
            <a:extLst>
              <a:ext uri="{FF2B5EF4-FFF2-40B4-BE49-F238E27FC236}">
                <a16:creationId xmlns:a16="http://schemas.microsoft.com/office/drawing/2014/main" id="{DA99D26B-8D7D-7826-AB46-161D0E5CFEED}"/>
              </a:ext>
            </a:extLst>
          </p:cNvPr>
          <p:cNvSpPr txBox="1"/>
          <p:nvPr/>
        </p:nvSpPr>
        <p:spPr>
          <a:xfrm>
            <a:off x="912257" y="5409662"/>
            <a:ext cx="1971277" cy="400110"/>
          </a:xfrm>
          <a:prstGeom prst="rect">
            <a:avLst/>
          </a:prstGeom>
          <a:noFill/>
        </p:spPr>
        <p:txBody>
          <a:bodyPr wrap="square">
            <a:spAutoFit/>
          </a:bodyPr>
          <a:lstStyle/>
          <a:p>
            <a:r>
              <a:rPr lang="en-US" sz="2000" b="1" dirty="0">
                <a:solidFill>
                  <a:schemeClr val="tx1">
                    <a:lumMod val="85000"/>
                    <a:lumOff val="15000"/>
                  </a:schemeClr>
                </a:solidFill>
                <a:latin typeface="Questrial" pitchFamily="2" charset="0"/>
                <a:cs typeface="Arial" panose="020B0604020202020204" pitchFamily="34" charset="0"/>
              </a:rPr>
              <a:t>Demonstration</a:t>
            </a:r>
          </a:p>
        </p:txBody>
      </p:sp>
      <p:sp>
        <p:nvSpPr>
          <p:cNvPr id="78" name="TextBox 77">
            <a:extLst>
              <a:ext uri="{FF2B5EF4-FFF2-40B4-BE49-F238E27FC236}">
                <a16:creationId xmlns:a16="http://schemas.microsoft.com/office/drawing/2014/main" id="{6FA254A8-CAA7-6175-BBC0-913EE488F0DF}"/>
              </a:ext>
            </a:extLst>
          </p:cNvPr>
          <p:cNvSpPr txBox="1"/>
          <p:nvPr/>
        </p:nvSpPr>
        <p:spPr>
          <a:xfrm>
            <a:off x="5855559" y="4442049"/>
            <a:ext cx="1456724" cy="1107996"/>
          </a:xfrm>
          <a:prstGeom prst="rect">
            <a:avLst/>
          </a:prstGeom>
          <a:noFill/>
        </p:spPr>
        <p:txBody>
          <a:bodyPr wrap="square">
            <a:spAutoFit/>
          </a:bodyPr>
          <a:lstStyle/>
          <a:p>
            <a:r>
              <a:rPr lang="en-US" sz="6600" dirty="0">
                <a:solidFill>
                  <a:schemeClr val="accent1"/>
                </a:solidFill>
                <a:latin typeface="Luckiest Guy" panose="02000506000000020004" pitchFamily="2" charset="0"/>
              </a:rPr>
              <a:t>04</a:t>
            </a:r>
          </a:p>
        </p:txBody>
      </p:sp>
      <p:sp useBgFill="1">
        <p:nvSpPr>
          <p:cNvPr id="81" name="Parallelogram 80">
            <a:extLst>
              <a:ext uri="{FF2B5EF4-FFF2-40B4-BE49-F238E27FC236}">
                <a16:creationId xmlns:a16="http://schemas.microsoft.com/office/drawing/2014/main" id="{5C59FABD-F950-1D68-9C32-544C6F84DF19}"/>
              </a:ext>
            </a:extLst>
          </p:cNvPr>
          <p:cNvSpPr/>
          <p:nvPr/>
        </p:nvSpPr>
        <p:spPr bwMode="auto">
          <a:xfrm>
            <a:off x="5595802" y="5262236"/>
            <a:ext cx="3971744" cy="1187405"/>
          </a:xfrm>
          <a:prstGeom prst="parallelogram">
            <a:avLst>
              <a:gd name="adj" fmla="val 8465"/>
            </a:avLst>
          </a:prstGeom>
          <a:ln>
            <a:noFill/>
          </a:ln>
          <a:effectLst>
            <a:outerShdw blurRad="127000" sx="102000" sy="102000" algn="ctr" rotWithShape="0">
              <a:prstClr val="black">
                <a:alpha val="29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sp>
        <p:nvSpPr>
          <p:cNvPr id="83" name="TextBox 82">
            <a:extLst>
              <a:ext uri="{FF2B5EF4-FFF2-40B4-BE49-F238E27FC236}">
                <a16:creationId xmlns:a16="http://schemas.microsoft.com/office/drawing/2014/main" id="{FB162EA9-F089-59CE-3FC1-89F036B952CE}"/>
              </a:ext>
            </a:extLst>
          </p:cNvPr>
          <p:cNvSpPr txBox="1"/>
          <p:nvPr/>
        </p:nvSpPr>
        <p:spPr>
          <a:xfrm>
            <a:off x="5888390" y="5778994"/>
            <a:ext cx="3420076" cy="523220"/>
          </a:xfrm>
          <a:prstGeom prst="rect">
            <a:avLst/>
          </a:prstGeom>
          <a:noFill/>
        </p:spPr>
        <p:txBody>
          <a:bodyPr wrap="square">
            <a:spAutoFit/>
          </a:bodyPr>
          <a:lstStyle/>
          <a:p>
            <a:r>
              <a:rPr lang="en-US" sz="1400" dirty="0">
                <a:solidFill>
                  <a:schemeClr val="tx1">
                    <a:lumMod val="75000"/>
                    <a:lumOff val="25000"/>
                  </a:schemeClr>
                </a:solidFill>
                <a:latin typeface="Questrial" pitchFamily="2" charset="0"/>
                <a:cs typeface="Arial" panose="020B0604020202020204" pitchFamily="34" charset="0"/>
              </a:rPr>
              <a:t>Planned features, potential future changes and other considerations.</a:t>
            </a:r>
          </a:p>
        </p:txBody>
      </p:sp>
      <p:sp>
        <p:nvSpPr>
          <p:cNvPr id="84" name="TextBox 83">
            <a:extLst>
              <a:ext uri="{FF2B5EF4-FFF2-40B4-BE49-F238E27FC236}">
                <a16:creationId xmlns:a16="http://schemas.microsoft.com/office/drawing/2014/main" id="{5D48DD81-10DF-6D53-DBF3-A1536C037A8A}"/>
              </a:ext>
            </a:extLst>
          </p:cNvPr>
          <p:cNvSpPr txBox="1"/>
          <p:nvPr/>
        </p:nvSpPr>
        <p:spPr>
          <a:xfrm>
            <a:off x="5888390" y="5409662"/>
            <a:ext cx="1963352" cy="400110"/>
          </a:xfrm>
          <a:prstGeom prst="rect">
            <a:avLst/>
          </a:prstGeom>
          <a:noFill/>
        </p:spPr>
        <p:txBody>
          <a:bodyPr wrap="square">
            <a:spAutoFit/>
          </a:bodyPr>
          <a:lstStyle/>
          <a:p>
            <a:r>
              <a:rPr lang="en-US" sz="2000" b="1" dirty="0">
                <a:solidFill>
                  <a:schemeClr val="tx1">
                    <a:lumMod val="85000"/>
                    <a:lumOff val="15000"/>
                  </a:schemeClr>
                </a:solidFill>
                <a:latin typeface="Questrial" pitchFamily="2" charset="0"/>
                <a:cs typeface="Arial" panose="020B0604020202020204" pitchFamily="34" charset="0"/>
              </a:rPr>
              <a:t>Conclusion</a:t>
            </a:r>
          </a:p>
        </p:txBody>
      </p:sp>
      <p:sp>
        <p:nvSpPr>
          <p:cNvPr id="19" name="Title 18">
            <a:extLst>
              <a:ext uri="{FF2B5EF4-FFF2-40B4-BE49-F238E27FC236}">
                <a16:creationId xmlns:a16="http://schemas.microsoft.com/office/drawing/2014/main" id="{A743B4FB-FD00-3A21-3EEE-49CF11D4ACD2}"/>
              </a:ext>
            </a:extLst>
          </p:cNvPr>
          <p:cNvSpPr>
            <a:spLocks noGrp="1"/>
          </p:cNvSpPr>
          <p:nvPr>
            <p:ph type="title"/>
          </p:nvPr>
        </p:nvSpPr>
        <p:spPr/>
        <p:txBody>
          <a:bodyPr/>
          <a:lstStyle/>
          <a:p>
            <a:r>
              <a:rPr lang="en-US" sz="5400" b="0" i="0" dirty="0">
                <a:ln w="25400">
                  <a:noFill/>
                  <a:miter lim="800000"/>
                </a:ln>
                <a:solidFill>
                  <a:schemeClr val="bg1"/>
                </a:solidFill>
                <a:effectLst>
                  <a:outerShdw blurRad="38100" sx="101000" sy="101000" algn="ctr" rotWithShape="0">
                    <a:prstClr val="black">
                      <a:alpha val="27000"/>
                    </a:prstClr>
                  </a:outerShdw>
                </a:effectLst>
                <a:latin typeface="Luckiest Guy" panose="02000506000000020004" pitchFamily="2" charset="0"/>
              </a:rPr>
              <a:t>Table of Contents</a:t>
            </a:r>
            <a:endParaRPr lang="en-US" sz="5400" dirty="0">
              <a:ln w="25400">
                <a:noFill/>
                <a:miter lim="800000"/>
              </a:ln>
              <a:solidFill>
                <a:schemeClr val="bg1"/>
              </a:solidFill>
              <a:effectLst>
                <a:outerShdw blurRad="38100" sx="101000" sy="101000" algn="ctr" rotWithShape="0">
                  <a:prstClr val="black">
                    <a:alpha val="27000"/>
                  </a:prstClr>
                </a:outerShdw>
              </a:effectLst>
              <a:latin typeface="Luckiest Guy" panose="02000506000000020004" pitchFamily="2" charset="0"/>
            </a:endParaRPr>
          </a:p>
        </p:txBody>
      </p:sp>
      <p:pic>
        <p:nvPicPr>
          <p:cNvPr id="10" name="Picture 9">
            <a:extLst>
              <a:ext uri="{FF2B5EF4-FFF2-40B4-BE49-F238E27FC236}">
                <a16:creationId xmlns:a16="http://schemas.microsoft.com/office/drawing/2014/main" id="{D6EC2A31-F48D-E103-F9BB-C466F4836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303" y="1603117"/>
            <a:ext cx="2364697" cy="5254883"/>
          </a:xfrm>
          <a:prstGeom prst="rect">
            <a:avLst/>
          </a:prstGeom>
        </p:spPr>
      </p:pic>
    </p:spTree>
    <p:extLst>
      <p:ext uri="{BB962C8B-B14F-4D97-AF65-F5344CB8AC3E}">
        <p14:creationId xmlns:p14="http://schemas.microsoft.com/office/powerpoint/2010/main" val="257890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p:cTn id="25" dur="500" fill="hold"/>
                                        <p:tgtEl>
                                          <p:spTgt spid="69"/>
                                        </p:tgtEl>
                                        <p:attrNameLst>
                                          <p:attrName>ppt_w</p:attrName>
                                        </p:attrNameLst>
                                      </p:cBhvr>
                                      <p:tavLst>
                                        <p:tav tm="0">
                                          <p:val>
                                            <p:fltVal val="0"/>
                                          </p:val>
                                        </p:tav>
                                        <p:tav tm="100000">
                                          <p:val>
                                            <p:strVal val="#ppt_w"/>
                                          </p:val>
                                        </p:tav>
                                      </p:tavLst>
                                    </p:anim>
                                    <p:anim calcmode="lin" valueType="num">
                                      <p:cBhvr>
                                        <p:cTn id="26" dur="500" fill="hold"/>
                                        <p:tgtEl>
                                          <p:spTgt spid="69"/>
                                        </p:tgtEl>
                                        <p:attrNameLst>
                                          <p:attrName>ppt_h</p:attrName>
                                        </p:attrNameLst>
                                      </p:cBhvr>
                                      <p:tavLst>
                                        <p:tav tm="0">
                                          <p:val>
                                            <p:fltVal val="0"/>
                                          </p:val>
                                        </p:tav>
                                        <p:tav tm="100000">
                                          <p:val>
                                            <p:strVal val="#ppt_h"/>
                                          </p:val>
                                        </p:tav>
                                      </p:tavLst>
                                    </p:anim>
                                    <p:animEffect transition="in" filter="fade">
                                      <p:cBhvr>
                                        <p:cTn id="27" dur="500"/>
                                        <p:tgtEl>
                                          <p:spTgt spid="69"/>
                                        </p:tgtEl>
                                      </p:cBhvr>
                                    </p:animEffect>
                                  </p:childTnLst>
                                </p:cTn>
                              </p:par>
                            </p:childTnLst>
                          </p:cTn>
                        </p:par>
                        <p:par>
                          <p:cTn id="28" fill="hold">
                            <p:stCondLst>
                              <p:cond delay="500"/>
                            </p:stCondLst>
                            <p:childTnLst>
                              <p:par>
                                <p:cTn id="29" presetID="16" presetClass="entr" presetSubtype="37" fill="hold" grpId="0"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barn(outVertical)">
                                      <p:cBhvr>
                                        <p:cTn id="31" dur="500"/>
                                        <p:tgtEl>
                                          <p:spTgt spid="70"/>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500"/>
                            </p:stCondLst>
                            <p:childTnLst>
                              <p:par>
                                <p:cTn id="47" presetID="16" presetClass="entr" presetSubtype="37" fill="hold" grpId="0" nodeType="after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barn(outVertical)">
                                      <p:cBhvr>
                                        <p:cTn id="49" dur="500"/>
                                        <p:tgtEl>
                                          <p:spTgt spid="8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500"/>
                                        <p:tgtEl>
                                          <p:spTgt spid="8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fade">
                                      <p:cBhvr>
                                        <p:cTn id="56" dur="500"/>
                                        <p:tgtEl>
                                          <p:spTgt spid="8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78"/>
                                        </p:tgtEl>
                                        <p:attrNameLst>
                                          <p:attrName>style.visibility</p:attrName>
                                        </p:attrNameLst>
                                      </p:cBhvr>
                                      <p:to>
                                        <p:strVal val="visible"/>
                                      </p:to>
                                    </p:set>
                                    <p:anim calcmode="lin" valueType="num">
                                      <p:cBhvr>
                                        <p:cTn id="61" dur="500" fill="hold"/>
                                        <p:tgtEl>
                                          <p:spTgt spid="78"/>
                                        </p:tgtEl>
                                        <p:attrNameLst>
                                          <p:attrName>ppt_w</p:attrName>
                                        </p:attrNameLst>
                                      </p:cBhvr>
                                      <p:tavLst>
                                        <p:tav tm="0">
                                          <p:val>
                                            <p:fltVal val="0"/>
                                          </p:val>
                                        </p:tav>
                                        <p:tav tm="100000">
                                          <p:val>
                                            <p:strVal val="#ppt_w"/>
                                          </p:val>
                                        </p:tav>
                                      </p:tavLst>
                                    </p:anim>
                                    <p:anim calcmode="lin" valueType="num">
                                      <p:cBhvr>
                                        <p:cTn id="62" dur="500" fill="hold"/>
                                        <p:tgtEl>
                                          <p:spTgt spid="78"/>
                                        </p:tgtEl>
                                        <p:attrNameLst>
                                          <p:attrName>ppt_h</p:attrName>
                                        </p:attrNameLst>
                                      </p:cBhvr>
                                      <p:tavLst>
                                        <p:tav tm="0">
                                          <p:val>
                                            <p:fltVal val="0"/>
                                          </p:val>
                                        </p:tav>
                                        <p:tav tm="100000">
                                          <p:val>
                                            <p:strVal val="#ppt_h"/>
                                          </p:val>
                                        </p:tav>
                                      </p:tavLst>
                                    </p:anim>
                                    <p:animEffect transition="in" filter="fade">
                                      <p:cBhvr>
                                        <p:cTn id="63" dur="500"/>
                                        <p:tgtEl>
                                          <p:spTgt spid="78"/>
                                        </p:tgtEl>
                                      </p:cBhvr>
                                    </p:animEffect>
                                  </p:childTnLst>
                                </p:cTn>
                              </p:par>
                            </p:childTnLst>
                          </p:cTn>
                        </p:par>
                        <p:par>
                          <p:cTn id="64" fill="hold">
                            <p:stCondLst>
                              <p:cond delay="500"/>
                            </p:stCondLst>
                            <p:childTnLst>
                              <p:par>
                                <p:cTn id="65" presetID="16" presetClass="entr" presetSubtype="37" fill="hold" grpId="0" nodeType="after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barn(outVertical)">
                                      <p:cBhvr>
                                        <p:cTn id="67" dur="500"/>
                                        <p:tgtEl>
                                          <p:spTgt spid="81"/>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fade">
                                      <p:cBhvr>
                                        <p:cTn id="7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2" grpId="0"/>
      <p:bldP spid="13" grpId="0"/>
      <p:bldP spid="69" grpId="0"/>
      <p:bldP spid="70" grpId="0" animBg="1"/>
      <p:bldP spid="72" grpId="0"/>
      <p:bldP spid="73" grpId="0"/>
      <p:bldP spid="85" grpId="0"/>
      <p:bldP spid="86" grpId="0" animBg="1"/>
      <p:bldP spid="88" grpId="0"/>
      <p:bldP spid="89" grpId="0"/>
      <p:bldP spid="78" grpId="0"/>
      <p:bldP spid="81" grpId="0" animBg="1"/>
      <p:bldP spid="83" grpId="0"/>
      <p:bldP spid="8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CCFDBE9-768F-29ED-26B0-185680653C75}"/>
              </a:ext>
            </a:extLst>
          </p:cNvPr>
          <p:cNvSpPr>
            <a:spLocks noGrp="1"/>
          </p:cNvSpPr>
          <p:nvPr>
            <p:ph type="title"/>
          </p:nvPr>
        </p:nvSpPr>
        <p:spPr>
          <a:xfrm>
            <a:off x="660163" y="252949"/>
            <a:ext cx="11531838" cy="439200"/>
          </a:xfrm>
        </p:spPr>
        <p:txBody>
          <a:bodyPr/>
          <a:lstStyle/>
          <a:p>
            <a:r>
              <a:rPr lang="en-US" dirty="0">
                <a:solidFill>
                  <a:schemeClr val="bg1"/>
                </a:solidFill>
              </a:rPr>
              <a:t>Introduction: Background</a:t>
            </a:r>
          </a:p>
        </p:txBody>
      </p:sp>
      <p:sp>
        <p:nvSpPr>
          <p:cNvPr id="3" name="Parallelogram 2">
            <a:extLst>
              <a:ext uri="{FF2B5EF4-FFF2-40B4-BE49-F238E27FC236}">
                <a16:creationId xmlns:a16="http://schemas.microsoft.com/office/drawing/2014/main" id="{A89DCF04-0A65-E672-7C4D-55FBBA225FE3}"/>
              </a:ext>
            </a:extLst>
          </p:cNvPr>
          <p:cNvSpPr/>
          <p:nvPr/>
        </p:nvSpPr>
        <p:spPr bwMode="auto">
          <a:xfrm>
            <a:off x="3955914" y="1743244"/>
            <a:ext cx="4187841" cy="5114756"/>
          </a:xfrm>
          <a:prstGeom prst="parallelogram">
            <a:avLst>
              <a:gd name="adj" fmla="val 11008"/>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pic>
        <p:nvPicPr>
          <p:cNvPr id="19" name="Picture 18">
            <a:extLst>
              <a:ext uri="{FF2B5EF4-FFF2-40B4-BE49-F238E27FC236}">
                <a16:creationId xmlns:a16="http://schemas.microsoft.com/office/drawing/2014/main" id="{51AC3539-22D8-956A-8D86-098F39C0D387}"/>
              </a:ext>
            </a:extLst>
          </p:cNvPr>
          <p:cNvPicPr>
            <a:picLocks noChangeAspect="1"/>
          </p:cNvPicPr>
          <p:nvPr/>
        </p:nvPicPr>
        <p:blipFill>
          <a:blip r:embed="rId3">
            <a:extLst>
              <a:ext uri="{28A0092B-C50C-407E-A947-70E740481C1C}">
                <a14:useLocalDpi xmlns:a14="http://schemas.microsoft.com/office/drawing/2010/main" val="0"/>
              </a:ext>
            </a:extLst>
          </a:blip>
          <a:srcRect l="203" r="203"/>
          <a:stretch/>
        </p:blipFill>
        <p:spPr>
          <a:xfrm>
            <a:off x="4232230" y="1884785"/>
            <a:ext cx="3742781" cy="3758050"/>
          </a:xfrm>
          <a:custGeom>
            <a:avLst/>
            <a:gdLst>
              <a:gd name="connsiteX0" fmla="*/ 316826 w 3742781"/>
              <a:gd name="connsiteY0" fmla="*/ 0 h 3758050"/>
              <a:gd name="connsiteX1" fmla="*/ 3742781 w 3742781"/>
              <a:gd name="connsiteY1" fmla="*/ 0 h 3758050"/>
              <a:gd name="connsiteX2" fmla="*/ 3425955 w 3742781"/>
              <a:gd name="connsiteY2" fmla="*/ 3758050 h 3758050"/>
              <a:gd name="connsiteX3" fmla="*/ 0 w 3742781"/>
              <a:gd name="connsiteY3" fmla="*/ 3758050 h 3758050"/>
            </a:gdLst>
            <a:ahLst/>
            <a:cxnLst>
              <a:cxn ang="0">
                <a:pos x="connsiteX0" y="connsiteY0"/>
              </a:cxn>
              <a:cxn ang="0">
                <a:pos x="connsiteX1" y="connsiteY1"/>
              </a:cxn>
              <a:cxn ang="0">
                <a:pos x="connsiteX2" y="connsiteY2"/>
              </a:cxn>
              <a:cxn ang="0">
                <a:pos x="connsiteX3" y="connsiteY3"/>
              </a:cxn>
            </a:cxnLst>
            <a:rect l="l" t="t" r="r" b="b"/>
            <a:pathLst>
              <a:path w="3742781" h="3758050">
                <a:moveTo>
                  <a:pt x="316826" y="0"/>
                </a:moveTo>
                <a:lnTo>
                  <a:pt x="3742781" y="0"/>
                </a:lnTo>
                <a:lnTo>
                  <a:pt x="3425955" y="3758050"/>
                </a:lnTo>
                <a:lnTo>
                  <a:pt x="0" y="3758050"/>
                </a:lnTo>
                <a:close/>
              </a:path>
            </a:pathLst>
          </a:custGeom>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0BDA5D15-25EE-891F-B9AF-EA32D5AD41B5}"/>
              </a:ext>
            </a:extLst>
          </p:cNvPr>
          <p:cNvSpPr txBox="1"/>
          <p:nvPr/>
        </p:nvSpPr>
        <p:spPr>
          <a:xfrm flipH="1">
            <a:off x="8737600" y="1487356"/>
            <a:ext cx="2686576" cy="400110"/>
          </a:xfrm>
          <a:prstGeom prst="rect">
            <a:avLst/>
          </a:prstGeom>
          <a:noFill/>
          <a:effectLst>
            <a:outerShdw blurRad="63500" sx="102000" sy="102000" algn="ctr" rotWithShape="0">
              <a:prstClr val="black">
                <a:alpha val="40000"/>
              </a:prstClr>
            </a:outerShdw>
          </a:effectLst>
        </p:spPr>
        <p:txBody>
          <a:bodyPr wrap="square">
            <a:spAutoFit/>
          </a:bodyPr>
          <a:lstStyle/>
          <a:p>
            <a:pPr algn="r"/>
            <a:r>
              <a:rPr lang="fi-FI" sz="2000" dirty="0" err="1">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What’s</a:t>
            </a:r>
            <a:r>
              <a:rPr lang="fi-FI" sz="2000" dirty="0">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 </a:t>
            </a:r>
            <a:r>
              <a:rPr lang="fi-FI" sz="2000" dirty="0" err="1">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different</a:t>
            </a:r>
            <a:r>
              <a:rPr lang="fi-FI" sz="2000" dirty="0">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a:t>
            </a:r>
            <a:endParaRPr lang="en-US" sz="2000" dirty="0">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endParaRPr>
          </a:p>
        </p:txBody>
      </p:sp>
      <p:sp>
        <p:nvSpPr>
          <p:cNvPr id="230" name="TextBox 229">
            <a:extLst>
              <a:ext uri="{FF2B5EF4-FFF2-40B4-BE49-F238E27FC236}">
                <a16:creationId xmlns:a16="http://schemas.microsoft.com/office/drawing/2014/main" id="{354CDACA-7BF4-72F4-9695-FF4E51AAC31C}"/>
              </a:ext>
            </a:extLst>
          </p:cNvPr>
          <p:cNvSpPr txBox="1"/>
          <p:nvPr/>
        </p:nvSpPr>
        <p:spPr>
          <a:xfrm>
            <a:off x="767824" y="1487356"/>
            <a:ext cx="2239536" cy="400110"/>
          </a:xfrm>
          <a:prstGeom prst="rect">
            <a:avLst/>
          </a:prstGeom>
          <a:noFill/>
          <a:effectLst>
            <a:outerShdw blurRad="63500" sx="102000" sy="102000" algn="ctr" rotWithShape="0">
              <a:prstClr val="black">
                <a:alpha val="40000"/>
              </a:prstClr>
            </a:outerShdw>
          </a:effectLst>
        </p:spPr>
        <p:txBody>
          <a:bodyPr wrap="square">
            <a:spAutoFit/>
          </a:bodyPr>
          <a:lstStyle/>
          <a:p>
            <a:r>
              <a:rPr lang="fi-FI" sz="2000" dirty="0" err="1">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Why</a:t>
            </a:r>
            <a:r>
              <a:rPr lang="fi-FI" sz="2000" dirty="0">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 </a:t>
            </a:r>
            <a:r>
              <a:rPr lang="fi-FI" sz="2000" dirty="0" err="1">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Pokémon</a:t>
            </a:r>
            <a:r>
              <a:rPr lang="fi-FI" sz="2000" dirty="0">
                <a:solidFill>
                  <a:schemeClr val="tx1">
                    <a:lumMod val="85000"/>
                    <a:lumOff val="15000"/>
                  </a:schemeClr>
                </a:solidFill>
                <a:effectLst>
                  <a:outerShdw blurRad="38100" sx="102000" sy="102000" algn="ctr" rotWithShape="0">
                    <a:prstClr val="black">
                      <a:alpha val="30000"/>
                    </a:prstClr>
                  </a:outerShdw>
                </a:effectLst>
                <a:latin typeface="Luckiest Guy" panose="02000506000000020004" pitchFamily="2" charset="0"/>
                <a:cs typeface="Arial" pitchFamily="34" charset="0"/>
              </a:rPr>
              <a:t>?</a:t>
            </a:r>
          </a:p>
        </p:txBody>
      </p:sp>
      <p:sp>
        <p:nvSpPr>
          <p:cNvPr id="231" name="TextBox 230">
            <a:extLst>
              <a:ext uri="{FF2B5EF4-FFF2-40B4-BE49-F238E27FC236}">
                <a16:creationId xmlns:a16="http://schemas.microsoft.com/office/drawing/2014/main" id="{8BA7EFEB-C1ED-DE7B-D9B5-F8553547B4D0}"/>
              </a:ext>
            </a:extLst>
          </p:cNvPr>
          <p:cNvSpPr txBox="1"/>
          <p:nvPr/>
        </p:nvSpPr>
        <p:spPr>
          <a:xfrm>
            <a:off x="1073605" y="2682673"/>
            <a:ext cx="2488593" cy="830997"/>
          </a:xfrm>
          <a:prstGeom prst="rect">
            <a:avLst/>
          </a:prstGeom>
          <a:noFill/>
        </p:spPr>
        <p:txBody>
          <a:bodyPr wrap="square" rtlCol="0">
            <a:spAutoFit/>
          </a:bodyPr>
          <a:lstStyle/>
          <a:p>
            <a:r>
              <a:rPr lang="en-US"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Pokémon is a global brand with a huge fanbase.</a:t>
            </a:r>
            <a:endParaRPr lang="en-VI"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endParaRPr>
          </a:p>
        </p:txBody>
      </p:sp>
      <p:sp>
        <p:nvSpPr>
          <p:cNvPr id="5" name="Parallelogram 4">
            <a:extLst>
              <a:ext uri="{FF2B5EF4-FFF2-40B4-BE49-F238E27FC236}">
                <a16:creationId xmlns:a16="http://schemas.microsoft.com/office/drawing/2014/main" id="{82D090DE-D836-21C7-4775-4DE38749FF81}"/>
              </a:ext>
            </a:extLst>
          </p:cNvPr>
          <p:cNvSpPr/>
          <p:nvPr/>
        </p:nvSpPr>
        <p:spPr bwMode="auto">
          <a:xfrm>
            <a:off x="767824" y="2736699"/>
            <a:ext cx="305782" cy="229912"/>
          </a:xfrm>
          <a:prstGeom prst="parallelogram">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16" name="TextBox 15">
            <a:extLst>
              <a:ext uri="{FF2B5EF4-FFF2-40B4-BE49-F238E27FC236}">
                <a16:creationId xmlns:a16="http://schemas.microsoft.com/office/drawing/2014/main" id="{85040561-151E-F5C5-1813-D1524CD92E05}"/>
              </a:ext>
            </a:extLst>
          </p:cNvPr>
          <p:cNvSpPr txBox="1"/>
          <p:nvPr/>
        </p:nvSpPr>
        <p:spPr>
          <a:xfrm>
            <a:off x="1071407" y="3772195"/>
            <a:ext cx="2488593" cy="830997"/>
          </a:xfrm>
          <a:prstGeom prst="rect">
            <a:avLst/>
          </a:prstGeom>
          <a:noFill/>
        </p:spPr>
        <p:txBody>
          <a:bodyPr wrap="square" rtlCol="0">
            <a:spAutoFit/>
          </a:bodyPr>
          <a:lstStyle/>
          <a:p>
            <a:r>
              <a:rPr lang="en-US"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The playful design of a game-themed application is effective for practice.</a:t>
            </a:r>
            <a:endParaRPr lang="en-VI"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endParaRPr>
          </a:p>
        </p:txBody>
      </p:sp>
      <p:sp>
        <p:nvSpPr>
          <p:cNvPr id="17" name="Parallelogram 16">
            <a:extLst>
              <a:ext uri="{FF2B5EF4-FFF2-40B4-BE49-F238E27FC236}">
                <a16:creationId xmlns:a16="http://schemas.microsoft.com/office/drawing/2014/main" id="{9C9C51E5-1A12-6D5A-4B4B-82345996B193}"/>
              </a:ext>
            </a:extLst>
          </p:cNvPr>
          <p:cNvSpPr/>
          <p:nvPr/>
        </p:nvSpPr>
        <p:spPr bwMode="auto">
          <a:xfrm>
            <a:off x="765626" y="3826221"/>
            <a:ext cx="305782" cy="229912"/>
          </a:xfrm>
          <a:prstGeom prst="parallelogram">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0" name="TextBox 19">
            <a:extLst>
              <a:ext uri="{FF2B5EF4-FFF2-40B4-BE49-F238E27FC236}">
                <a16:creationId xmlns:a16="http://schemas.microsoft.com/office/drawing/2014/main" id="{20836759-ADFA-3918-FBDE-E5A86C9CAC34}"/>
              </a:ext>
            </a:extLst>
          </p:cNvPr>
          <p:cNvSpPr txBox="1"/>
          <p:nvPr/>
        </p:nvSpPr>
        <p:spPr>
          <a:xfrm>
            <a:off x="1071406" y="5056746"/>
            <a:ext cx="2488593" cy="584775"/>
          </a:xfrm>
          <a:prstGeom prst="rect">
            <a:avLst/>
          </a:prstGeom>
          <a:noFill/>
        </p:spPr>
        <p:txBody>
          <a:bodyPr wrap="square" rtlCol="0">
            <a:spAutoFit/>
          </a:bodyPr>
          <a:lstStyle/>
          <a:p>
            <a:r>
              <a:rPr lang="en-US"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The </a:t>
            </a:r>
            <a:r>
              <a:rPr lang="en-US" sz="1600" dirty="0" err="1">
                <a:solidFill>
                  <a:schemeClr val="tx1">
                    <a:lumMod val="75000"/>
                    <a:lumOff val="25000"/>
                  </a:schemeClr>
                </a:solidFill>
                <a:latin typeface="Questrial" pitchFamily="2" charset="0"/>
                <a:ea typeface="Roboto Condensed Medium" panose="02000000000000000000" pitchFamily="2" charset="0"/>
                <a:cs typeface="Varela Round" pitchFamily="2" charset="-79"/>
              </a:rPr>
              <a:t>PokeAPI</a:t>
            </a:r>
            <a:r>
              <a:rPr lang="en-US"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 is completely free without a rate limit.</a:t>
            </a:r>
            <a:endParaRPr lang="en-VI"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endParaRPr>
          </a:p>
        </p:txBody>
      </p:sp>
      <p:sp>
        <p:nvSpPr>
          <p:cNvPr id="22" name="Parallelogram 21">
            <a:extLst>
              <a:ext uri="{FF2B5EF4-FFF2-40B4-BE49-F238E27FC236}">
                <a16:creationId xmlns:a16="http://schemas.microsoft.com/office/drawing/2014/main" id="{D99B5157-0DD2-165A-7FD5-46FBC0955333}"/>
              </a:ext>
            </a:extLst>
          </p:cNvPr>
          <p:cNvSpPr/>
          <p:nvPr/>
        </p:nvSpPr>
        <p:spPr bwMode="auto">
          <a:xfrm>
            <a:off x="765625" y="5110772"/>
            <a:ext cx="305782" cy="229912"/>
          </a:xfrm>
          <a:prstGeom prst="parallelogram">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4" name="TextBox 23">
            <a:extLst>
              <a:ext uri="{FF2B5EF4-FFF2-40B4-BE49-F238E27FC236}">
                <a16:creationId xmlns:a16="http://schemas.microsoft.com/office/drawing/2014/main" id="{DCF27178-85C1-8DE2-B4FC-5FA894765FE5}"/>
              </a:ext>
            </a:extLst>
          </p:cNvPr>
          <p:cNvSpPr txBox="1"/>
          <p:nvPr/>
        </p:nvSpPr>
        <p:spPr>
          <a:xfrm>
            <a:off x="8935583" y="2682673"/>
            <a:ext cx="2488593" cy="584775"/>
          </a:xfrm>
          <a:prstGeom prst="rect">
            <a:avLst/>
          </a:prstGeom>
          <a:noFill/>
        </p:spPr>
        <p:txBody>
          <a:bodyPr wrap="square" rtlCol="0">
            <a:spAutoFit/>
          </a:bodyPr>
          <a:lstStyle/>
          <a:p>
            <a:r>
              <a:rPr lang="en-US"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Handheld access to </a:t>
            </a:r>
            <a:r>
              <a:rPr lang="en-US" sz="1600" dirty="0" err="1">
                <a:solidFill>
                  <a:schemeClr val="tx1">
                    <a:lumMod val="75000"/>
                    <a:lumOff val="25000"/>
                  </a:schemeClr>
                </a:solidFill>
                <a:latin typeface="Questrial" pitchFamily="2" charset="0"/>
                <a:ea typeface="Roboto Condensed Medium" panose="02000000000000000000" pitchFamily="2" charset="0"/>
                <a:cs typeface="Varela Round" pitchFamily="2" charset="-79"/>
              </a:rPr>
              <a:t>Pokédex</a:t>
            </a:r>
            <a:r>
              <a:rPr lang="en-US"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 information.</a:t>
            </a:r>
            <a:endParaRPr lang="en-VI"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endParaRPr>
          </a:p>
        </p:txBody>
      </p:sp>
      <p:sp>
        <p:nvSpPr>
          <p:cNvPr id="25" name="Parallelogram 24">
            <a:extLst>
              <a:ext uri="{FF2B5EF4-FFF2-40B4-BE49-F238E27FC236}">
                <a16:creationId xmlns:a16="http://schemas.microsoft.com/office/drawing/2014/main" id="{FE0D7609-05CA-636C-5E58-E8F05A1795A6}"/>
              </a:ext>
            </a:extLst>
          </p:cNvPr>
          <p:cNvSpPr/>
          <p:nvPr/>
        </p:nvSpPr>
        <p:spPr bwMode="auto">
          <a:xfrm>
            <a:off x="8629802" y="2736699"/>
            <a:ext cx="305782" cy="229912"/>
          </a:xfrm>
          <a:prstGeom prst="parallelogram">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6" name="TextBox 25">
            <a:extLst>
              <a:ext uri="{FF2B5EF4-FFF2-40B4-BE49-F238E27FC236}">
                <a16:creationId xmlns:a16="http://schemas.microsoft.com/office/drawing/2014/main" id="{CE692B25-4592-8DFA-3039-80688702157F}"/>
              </a:ext>
            </a:extLst>
          </p:cNvPr>
          <p:cNvSpPr txBox="1"/>
          <p:nvPr/>
        </p:nvSpPr>
        <p:spPr>
          <a:xfrm>
            <a:off x="8935583" y="3772195"/>
            <a:ext cx="2488593" cy="584775"/>
          </a:xfrm>
          <a:prstGeom prst="rect">
            <a:avLst/>
          </a:prstGeom>
          <a:noFill/>
        </p:spPr>
        <p:txBody>
          <a:bodyPr wrap="square" rtlCol="0">
            <a:spAutoFit/>
          </a:bodyPr>
          <a:lstStyle/>
          <a:p>
            <a:r>
              <a:rPr lang="en-US"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Ability to save and manage a roster of 6 Pokémon.</a:t>
            </a:r>
            <a:endParaRPr lang="en-VI"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endParaRPr>
          </a:p>
        </p:txBody>
      </p:sp>
      <p:sp>
        <p:nvSpPr>
          <p:cNvPr id="27" name="Parallelogram 26">
            <a:extLst>
              <a:ext uri="{FF2B5EF4-FFF2-40B4-BE49-F238E27FC236}">
                <a16:creationId xmlns:a16="http://schemas.microsoft.com/office/drawing/2014/main" id="{E02D4D74-56A6-F1AE-7147-EAF0C960EAE1}"/>
              </a:ext>
            </a:extLst>
          </p:cNvPr>
          <p:cNvSpPr/>
          <p:nvPr/>
        </p:nvSpPr>
        <p:spPr bwMode="auto">
          <a:xfrm>
            <a:off x="8629802" y="3826221"/>
            <a:ext cx="305782" cy="229912"/>
          </a:xfrm>
          <a:prstGeom prst="parallelogram">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dirty="0"/>
          </a:p>
        </p:txBody>
      </p:sp>
    </p:spTree>
    <p:extLst>
      <p:ext uri="{BB962C8B-B14F-4D97-AF65-F5344CB8AC3E}">
        <p14:creationId xmlns:p14="http://schemas.microsoft.com/office/powerpoint/2010/main" val="259762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p:cTn id="7" dur="500" fill="hold"/>
                                        <p:tgtEl>
                                          <p:spTgt spid="230"/>
                                        </p:tgtEl>
                                        <p:attrNameLst>
                                          <p:attrName>ppt_w</p:attrName>
                                        </p:attrNameLst>
                                      </p:cBhvr>
                                      <p:tavLst>
                                        <p:tav tm="0">
                                          <p:val>
                                            <p:fltVal val="0"/>
                                          </p:val>
                                        </p:tav>
                                        <p:tav tm="100000">
                                          <p:val>
                                            <p:strVal val="#ppt_w"/>
                                          </p:val>
                                        </p:tav>
                                      </p:tavLst>
                                    </p:anim>
                                    <p:anim calcmode="lin" valueType="num">
                                      <p:cBhvr>
                                        <p:cTn id="8" dur="500" fill="hold"/>
                                        <p:tgtEl>
                                          <p:spTgt spid="230"/>
                                        </p:tgtEl>
                                        <p:attrNameLst>
                                          <p:attrName>ppt_h</p:attrName>
                                        </p:attrNameLst>
                                      </p:cBhvr>
                                      <p:tavLst>
                                        <p:tav tm="0">
                                          <p:val>
                                            <p:fltVal val="0"/>
                                          </p:val>
                                        </p:tav>
                                        <p:tav tm="100000">
                                          <p:val>
                                            <p:strVal val="#ppt_h"/>
                                          </p:val>
                                        </p:tav>
                                      </p:tavLst>
                                    </p:anim>
                                    <p:animEffect transition="in" filter="fade">
                                      <p:cBhvr>
                                        <p:cTn id="9" dur="500"/>
                                        <p:tgtEl>
                                          <p:spTgt spid="230"/>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outVertical)">
                                      <p:cBhvr>
                                        <p:cTn id="13" dur="500"/>
                                        <p:tgtEl>
                                          <p:spTgt spid="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31"/>
                                        </p:tgtEl>
                                        <p:attrNameLst>
                                          <p:attrName>style.visibility</p:attrName>
                                        </p:attrNameLst>
                                      </p:cBhvr>
                                      <p:to>
                                        <p:strVal val="visible"/>
                                      </p:to>
                                    </p:set>
                                    <p:animEffect transition="in" filter="fade">
                                      <p:cBhvr>
                                        <p:cTn id="17" dur="500"/>
                                        <p:tgtEl>
                                          <p:spTgt spid="231"/>
                                        </p:tgtEl>
                                      </p:cBhvr>
                                    </p:animEffect>
                                  </p:childTnLst>
                                </p:cTn>
                              </p:par>
                            </p:childTnLst>
                          </p:cTn>
                        </p:par>
                        <p:par>
                          <p:cTn id="18" fill="hold">
                            <p:stCondLst>
                              <p:cond delay="1500"/>
                            </p:stCondLst>
                            <p:childTnLst>
                              <p:par>
                                <p:cTn id="19" presetID="16" presetClass="entr" presetSubtype="37"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outVertical)">
                                      <p:cBhvr>
                                        <p:cTn id="21" dur="500"/>
                                        <p:tgtEl>
                                          <p:spTgt spid="17"/>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2500"/>
                            </p:stCondLst>
                            <p:childTnLst>
                              <p:par>
                                <p:cTn id="27" presetID="16" presetClass="entr" presetSubtype="37"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outVertical)">
                                      <p:cBhvr>
                                        <p:cTn id="29" dur="500"/>
                                        <p:tgtEl>
                                          <p:spTgt spid="2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childTnLst>
                          </p:cTn>
                        </p:par>
                        <p:par>
                          <p:cTn id="41" fill="hold">
                            <p:stCondLst>
                              <p:cond delay="500"/>
                            </p:stCondLst>
                            <p:childTnLst>
                              <p:par>
                                <p:cTn id="42" presetID="16" presetClass="entr" presetSubtype="37"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barn(outVertical)">
                                      <p:cBhvr>
                                        <p:cTn id="44" dur="500"/>
                                        <p:tgtEl>
                                          <p:spTgt spid="25"/>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1500"/>
                            </p:stCondLst>
                            <p:childTnLst>
                              <p:par>
                                <p:cTn id="50" presetID="16" presetClass="entr" presetSubtype="37"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arn(outVertical)">
                                      <p:cBhvr>
                                        <p:cTn id="52" dur="500"/>
                                        <p:tgtEl>
                                          <p:spTgt spid="27"/>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0" grpId="0"/>
      <p:bldP spid="231" grpId="0"/>
      <p:bldP spid="5" grpId="0" animBg="1"/>
      <p:bldP spid="16" grpId="0"/>
      <p:bldP spid="17" grpId="0" animBg="1"/>
      <p:bldP spid="20" grpId="0"/>
      <p:bldP spid="22" grpId="0" animBg="1"/>
      <p:bldP spid="24" grpId="0"/>
      <p:bldP spid="25" grpId="0" animBg="1"/>
      <p:bldP spid="26" grpId="0"/>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CCFDBE9-768F-29ED-26B0-185680653C75}"/>
              </a:ext>
            </a:extLst>
          </p:cNvPr>
          <p:cNvSpPr>
            <a:spLocks noGrp="1"/>
          </p:cNvSpPr>
          <p:nvPr>
            <p:ph type="title"/>
          </p:nvPr>
        </p:nvSpPr>
        <p:spPr>
          <a:xfrm>
            <a:off x="660163" y="252949"/>
            <a:ext cx="11531838" cy="439200"/>
          </a:xfrm>
        </p:spPr>
        <p:txBody>
          <a:bodyPr/>
          <a:lstStyle/>
          <a:p>
            <a:r>
              <a:rPr lang="en-US" dirty="0">
                <a:solidFill>
                  <a:schemeClr val="bg1"/>
                </a:solidFill>
              </a:rPr>
              <a:t>Introduction: Features</a:t>
            </a:r>
          </a:p>
        </p:txBody>
      </p:sp>
      <p:sp>
        <p:nvSpPr>
          <p:cNvPr id="38" name="TextBox 37">
            <a:extLst>
              <a:ext uri="{FF2B5EF4-FFF2-40B4-BE49-F238E27FC236}">
                <a16:creationId xmlns:a16="http://schemas.microsoft.com/office/drawing/2014/main" id="{58468EEA-CA21-AAC0-E7CA-79445C34123D}"/>
              </a:ext>
            </a:extLst>
          </p:cNvPr>
          <p:cNvSpPr txBox="1"/>
          <p:nvPr/>
        </p:nvSpPr>
        <p:spPr>
          <a:xfrm>
            <a:off x="809307" y="1971037"/>
            <a:ext cx="2850062" cy="769441"/>
          </a:xfrm>
          <a:prstGeom prst="rect">
            <a:avLst/>
          </a:prstGeom>
          <a:noFill/>
        </p:spPr>
        <p:txBody>
          <a:bodyPr wrap="square">
            <a:spAutoFit/>
          </a:bodyPr>
          <a:lstStyle/>
          <a:p>
            <a:pPr algn="ctr"/>
            <a:r>
              <a:rPr lang="en-US" sz="4400" dirty="0">
                <a:solidFill>
                  <a:schemeClr val="accent1"/>
                </a:solidFill>
                <a:latin typeface="Luckiest Guy" panose="02000506000000020004" pitchFamily="2" charset="0"/>
                <a:cs typeface="Arial" pitchFamily="34" charset="0"/>
              </a:rPr>
              <a:t>Search</a:t>
            </a:r>
            <a:endParaRPr lang="en-US" sz="4400" dirty="0">
              <a:solidFill>
                <a:schemeClr val="accent1"/>
              </a:solidFill>
              <a:latin typeface="Luckiest Guy" panose="02000506000000020004" pitchFamily="2" charset="0"/>
            </a:endParaRPr>
          </a:p>
        </p:txBody>
      </p:sp>
      <p:sp useBgFill="1">
        <p:nvSpPr>
          <p:cNvPr id="29" name="Parallelogram 28">
            <a:extLst>
              <a:ext uri="{FF2B5EF4-FFF2-40B4-BE49-F238E27FC236}">
                <a16:creationId xmlns:a16="http://schemas.microsoft.com/office/drawing/2014/main" id="{7A9D0E51-15A5-45D6-F456-F97FEDD20F11}"/>
              </a:ext>
            </a:extLst>
          </p:cNvPr>
          <p:cNvSpPr/>
          <p:nvPr/>
        </p:nvSpPr>
        <p:spPr bwMode="auto">
          <a:xfrm>
            <a:off x="362948" y="2543930"/>
            <a:ext cx="3742781" cy="3154822"/>
          </a:xfrm>
          <a:prstGeom prst="parallelogram">
            <a:avLst>
              <a:gd name="adj" fmla="val 8465"/>
            </a:avLst>
          </a:prstGeom>
          <a:ln>
            <a:noFill/>
          </a:ln>
          <a:effectLst>
            <a:outerShdw blurRad="127000" sx="102000" sy="102000" algn="ctr" rotWithShape="0">
              <a:prstClr val="black">
                <a:alpha val="29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sp>
        <p:nvSpPr>
          <p:cNvPr id="33" name="TextBox 32">
            <a:extLst>
              <a:ext uri="{FF2B5EF4-FFF2-40B4-BE49-F238E27FC236}">
                <a16:creationId xmlns:a16="http://schemas.microsoft.com/office/drawing/2014/main" id="{B593929C-9ED8-50F8-29F3-07D86C134355}"/>
              </a:ext>
            </a:extLst>
          </p:cNvPr>
          <p:cNvSpPr txBox="1"/>
          <p:nvPr/>
        </p:nvSpPr>
        <p:spPr>
          <a:xfrm>
            <a:off x="809307" y="2884878"/>
            <a:ext cx="2850062" cy="400110"/>
          </a:xfrm>
          <a:prstGeom prst="rect">
            <a:avLst/>
          </a:prstGeom>
          <a:noFill/>
        </p:spPr>
        <p:txBody>
          <a:bodyPr wrap="square">
            <a:spAutoFit/>
          </a:bodyPr>
          <a:lstStyle/>
          <a:p>
            <a:pPr algn="ctr"/>
            <a:r>
              <a:rPr lang="en-US" sz="2000" dirty="0">
                <a:solidFill>
                  <a:schemeClr val="tx1">
                    <a:lumMod val="85000"/>
                    <a:lumOff val="15000"/>
                  </a:schemeClr>
                </a:solidFill>
                <a:latin typeface="Questrial" pitchFamily="2" charset="0"/>
                <a:cs typeface="Arial" pitchFamily="34" charset="0"/>
              </a:rPr>
              <a:t>Fetch data from </a:t>
            </a:r>
            <a:r>
              <a:rPr lang="en-US" sz="2000" dirty="0" err="1">
                <a:solidFill>
                  <a:schemeClr val="tx1">
                    <a:lumMod val="85000"/>
                    <a:lumOff val="15000"/>
                  </a:schemeClr>
                </a:solidFill>
                <a:latin typeface="Questrial" pitchFamily="2" charset="0"/>
                <a:cs typeface="Arial" pitchFamily="34" charset="0"/>
              </a:rPr>
              <a:t>PokéAPI</a:t>
            </a:r>
            <a:endParaRPr lang="en-US" sz="2000" dirty="0">
              <a:solidFill>
                <a:schemeClr val="tx1">
                  <a:lumMod val="85000"/>
                  <a:lumOff val="15000"/>
                </a:schemeClr>
              </a:solidFill>
              <a:latin typeface="Questrial" pitchFamily="2" charset="0"/>
              <a:cs typeface="Arial" pitchFamily="34" charset="0"/>
            </a:endParaRPr>
          </a:p>
        </p:txBody>
      </p:sp>
      <p:sp>
        <p:nvSpPr>
          <p:cNvPr id="34" name="TextBox 33">
            <a:extLst>
              <a:ext uri="{FF2B5EF4-FFF2-40B4-BE49-F238E27FC236}">
                <a16:creationId xmlns:a16="http://schemas.microsoft.com/office/drawing/2014/main" id="{BF74B583-9622-2C84-734E-B4EDE0443E2F}"/>
              </a:ext>
            </a:extLst>
          </p:cNvPr>
          <p:cNvSpPr txBox="1"/>
          <p:nvPr/>
        </p:nvSpPr>
        <p:spPr>
          <a:xfrm>
            <a:off x="771545" y="3687767"/>
            <a:ext cx="2925586" cy="584775"/>
          </a:xfrm>
          <a:prstGeom prst="rect">
            <a:avLst/>
          </a:prstGeom>
          <a:noFill/>
        </p:spPr>
        <p:txBody>
          <a:bodyPr wrap="square" rtlCol="0">
            <a:spAutoFit/>
          </a:bodyPr>
          <a:lstStyle/>
          <a:p>
            <a:r>
              <a:rPr lang="en-US"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Display paginated result of Pokémon information such as:</a:t>
            </a:r>
            <a:endParaRPr lang="en-VI"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endParaRPr>
          </a:p>
        </p:txBody>
      </p:sp>
      <p:sp>
        <p:nvSpPr>
          <p:cNvPr id="35" name="TextBox 34">
            <a:extLst>
              <a:ext uri="{FF2B5EF4-FFF2-40B4-BE49-F238E27FC236}">
                <a16:creationId xmlns:a16="http://schemas.microsoft.com/office/drawing/2014/main" id="{DF9E760C-87B1-1CFA-8681-022A9E06A2A6}"/>
              </a:ext>
            </a:extLst>
          </p:cNvPr>
          <p:cNvSpPr txBox="1"/>
          <p:nvPr/>
        </p:nvSpPr>
        <p:spPr>
          <a:xfrm>
            <a:off x="972829" y="4560116"/>
            <a:ext cx="2523018" cy="10284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0" i="0" dirty="0">
                <a:solidFill>
                  <a:schemeClr val="tx1">
                    <a:lumMod val="75000"/>
                    <a:lumOff val="25000"/>
                  </a:schemeClr>
                </a:solidFill>
                <a:effectLst/>
                <a:latin typeface="Questrial" pitchFamily="2" charset="0"/>
                <a:ea typeface="Roboto Condensed Medium" panose="02000000000000000000" pitchFamily="2" charset="0"/>
                <a:cs typeface="Varela Round" pitchFamily="2" charset="-79"/>
              </a:rPr>
              <a:t>Base status</a:t>
            </a:r>
          </a:p>
          <a:p>
            <a:pPr marL="285750" indent="-285750">
              <a:lnSpc>
                <a:spcPct val="150000"/>
              </a:lnSpc>
              <a:buFont typeface="Arial" panose="020B0604020202020204" pitchFamily="34" charset="0"/>
              <a:buChar char="•"/>
            </a:pPr>
            <a:r>
              <a:rPr lang="en-US" sz="1400" b="0" i="0" dirty="0">
                <a:solidFill>
                  <a:schemeClr val="tx1">
                    <a:lumMod val="75000"/>
                    <a:lumOff val="25000"/>
                  </a:schemeClr>
                </a:solidFill>
                <a:effectLst/>
                <a:latin typeface="Questrial" pitchFamily="2" charset="0"/>
                <a:ea typeface="Roboto Condensed Medium" panose="02000000000000000000" pitchFamily="2" charset="0"/>
                <a:cs typeface="Varela Round" pitchFamily="2" charset="-79"/>
              </a:rPr>
              <a:t>Evolution chain</a:t>
            </a:r>
          </a:p>
          <a:p>
            <a:pPr marL="285750" indent="-285750">
              <a:lnSpc>
                <a:spcPct val="150000"/>
              </a:lnSpc>
              <a:buFont typeface="Arial" panose="020B0604020202020204" pitchFamily="34" charset="0"/>
              <a:buChar char="•"/>
            </a:pPr>
            <a:r>
              <a:rPr lang="en-US" sz="14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Skill moves</a:t>
            </a:r>
          </a:p>
        </p:txBody>
      </p:sp>
      <p:sp>
        <p:nvSpPr>
          <p:cNvPr id="41" name="TextBox 40">
            <a:extLst>
              <a:ext uri="{FF2B5EF4-FFF2-40B4-BE49-F238E27FC236}">
                <a16:creationId xmlns:a16="http://schemas.microsoft.com/office/drawing/2014/main" id="{11CAC5F1-00D8-FC1F-560A-B5200050064D}"/>
              </a:ext>
            </a:extLst>
          </p:cNvPr>
          <p:cNvSpPr txBox="1"/>
          <p:nvPr/>
        </p:nvSpPr>
        <p:spPr>
          <a:xfrm>
            <a:off x="4670969" y="1971037"/>
            <a:ext cx="2850062" cy="769441"/>
          </a:xfrm>
          <a:prstGeom prst="rect">
            <a:avLst/>
          </a:prstGeom>
          <a:noFill/>
        </p:spPr>
        <p:txBody>
          <a:bodyPr wrap="square">
            <a:spAutoFit/>
          </a:bodyPr>
          <a:lstStyle/>
          <a:p>
            <a:pPr algn="ctr"/>
            <a:r>
              <a:rPr lang="en-US" sz="4400" dirty="0">
                <a:solidFill>
                  <a:schemeClr val="accent1"/>
                </a:solidFill>
                <a:latin typeface="Luckiest Guy" panose="02000506000000020004" pitchFamily="2" charset="0"/>
                <a:cs typeface="Arial" pitchFamily="34" charset="0"/>
              </a:rPr>
              <a:t>Roster</a:t>
            </a:r>
            <a:endParaRPr lang="en-US" sz="4400" dirty="0">
              <a:solidFill>
                <a:schemeClr val="accent1"/>
              </a:solidFill>
              <a:latin typeface="Luckiest Guy" panose="02000506000000020004" pitchFamily="2" charset="0"/>
            </a:endParaRPr>
          </a:p>
        </p:txBody>
      </p:sp>
      <p:sp useBgFill="1">
        <p:nvSpPr>
          <p:cNvPr id="42" name="Parallelogram 41">
            <a:extLst>
              <a:ext uri="{FF2B5EF4-FFF2-40B4-BE49-F238E27FC236}">
                <a16:creationId xmlns:a16="http://schemas.microsoft.com/office/drawing/2014/main" id="{A67DEC54-FF58-A2F8-5C1D-35AAB3015EF2}"/>
              </a:ext>
            </a:extLst>
          </p:cNvPr>
          <p:cNvSpPr/>
          <p:nvPr/>
        </p:nvSpPr>
        <p:spPr bwMode="auto">
          <a:xfrm>
            <a:off x="4224610" y="2543930"/>
            <a:ext cx="3742781" cy="3154822"/>
          </a:xfrm>
          <a:prstGeom prst="parallelogram">
            <a:avLst>
              <a:gd name="adj" fmla="val 8465"/>
            </a:avLst>
          </a:prstGeom>
          <a:ln>
            <a:noFill/>
          </a:ln>
          <a:effectLst>
            <a:outerShdw blurRad="127000" sx="102000" sy="102000" algn="ctr" rotWithShape="0">
              <a:prstClr val="black">
                <a:alpha val="29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sp>
        <p:nvSpPr>
          <p:cNvPr id="44" name="TextBox 43">
            <a:extLst>
              <a:ext uri="{FF2B5EF4-FFF2-40B4-BE49-F238E27FC236}">
                <a16:creationId xmlns:a16="http://schemas.microsoft.com/office/drawing/2014/main" id="{E04E4387-68B4-7252-EE47-94C9FA94B82D}"/>
              </a:ext>
            </a:extLst>
          </p:cNvPr>
          <p:cNvSpPr txBox="1"/>
          <p:nvPr/>
        </p:nvSpPr>
        <p:spPr>
          <a:xfrm>
            <a:off x="4670969" y="2884878"/>
            <a:ext cx="2850062" cy="400110"/>
          </a:xfrm>
          <a:prstGeom prst="rect">
            <a:avLst/>
          </a:prstGeom>
          <a:noFill/>
        </p:spPr>
        <p:txBody>
          <a:bodyPr wrap="square">
            <a:spAutoFit/>
          </a:bodyPr>
          <a:lstStyle/>
          <a:p>
            <a:pPr algn="ctr"/>
            <a:r>
              <a:rPr lang="en-US" sz="2000" dirty="0">
                <a:solidFill>
                  <a:schemeClr val="tx1">
                    <a:lumMod val="85000"/>
                    <a:lumOff val="15000"/>
                  </a:schemeClr>
                </a:solidFill>
                <a:latin typeface="Questrial" pitchFamily="2" charset="0"/>
                <a:cs typeface="Arial" pitchFamily="34" charset="0"/>
              </a:rPr>
              <a:t>Save to local SQLite</a:t>
            </a:r>
          </a:p>
        </p:txBody>
      </p:sp>
      <p:sp>
        <p:nvSpPr>
          <p:cNvPr id="46" name="TextBox 45">
            <a:extLst>
              <a:ext uri="{FF2B5EF4-FFF2-40B4-BE49-F238E27FC236}">
                <a16:creationId xmlns:a16="http://schemas.microsoft.com/office/drawing/2014/main" id="{B0F26564-BC84-CA8C-6345-C7CC2A9A3CBF}"/>
              </a:ext>
            </a:extLst>
          </p:cNvPr>
          <p:cNvSpPr txBox="1"/>
          <p:nvPr/>
        </p:nvSpPr>
        <p:spPr>
          <a:xfrm>
            <a:off x="4633207" y="3687767"/>
            <a:ext cx="2925586" cy="830997"/>
          </a:xfrm>
          <a:prstGeom prst="rect">
            <a:avLst/>
          </a:prstGeom>
          <a:noFill/>
        </p:spPr>
        <p:txBody>
          <a:bodyPr wrap="square" rtlCol="0">
            <a:spAutoFit/>
          </a:bodyPr>
          <a:lstStyle/>
          <a:p>
            <a:r>
              <a:rPr lang="en-US"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User roster configurations are persisted internally for future consumption:</a:t>
            </a:r>
            <a:endParaRPr lang="en-VI"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endParaRPr>
          </a:p>
        </p:txBody>
      </p:sp>
      <p:sp>
        <p:nvSpPr>
          <p:cNvPr id="47" name="TextBox 46">
            <a:extLst>
              <a:ext uri="{FF2B5EF4-FFF2-40B4-BE49-F238E27FC236}">
                <a16:creationId xmlns:a16="http://schemas.microsoft.com/office/drawing/2014/main" id="{38DE2FF0-AAA3-FE0C-50BF-0ECF84A581E8}"/>
              </a:ext>
            </a:extLst>
          </p:cNvPr>
          <p:cNvSpPr txBox="1"/>
          <p:nvPr/>
        </p:nvSpPr>
        <p:spPr>
          <a:xfrm>
            <a:off x="4834491" y="4560116"/>
            <a:ext cx="2523018" cy="7087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0" i="0" dirty="0">
                <a:solidFill>
                  <a:schemeClr val="tx1">
                    <a:lumMod val="75000"/>
                    <a:lumOff val="25000"/>
                  </a:schemeClr>
                </a:solidFill>
                <a:effectLst/>
                <a:latin typeface="Questrial" pitchFamily="2" charset="0"/>
                <a:ea typeface="Roboto Condensed Medium" panose="02000000000000000000" pitchFamily="2" charset="0"/>
                <a:cs typeface="Varela Round" pitchFamily="2" charset="-79"/>
              </a:rPr>
              <a:t>Member name and order</a:t>
            </a:r>
          </a:p>
          <a:p>
            <a:pPr marL="285750" indent="-285750">
              <a:lnSpc>
                <a:spcPct val="150000"/>
              </a:lnSpc>
              <a:buFont typeface="Arial" panose="020B0604020202020204" pitchFamily="34" charset="0"/>
              <a:buChar char="•"/>
            </a:pPr>
            <a:r>
              <a:rPr lang="en-US" sz="1400" b="0" i="0" dirty="0">
                <a:solidFill>
                  <a:schemeClr val="tx1">
                    <a:lumMod val="75000"/>
                    <a:lumOff val="25000"/>
                  </a:schemeClr>
                </a:solidFill>
                <a:effectLst/>
                <a:latin typeface="Questrial" pitchFamily="2" charset="0"/>
                <a:ea typeface="Roboto Condensed Medium" panose="02000000000000000000" pitchFamily="2" charset="0"/>
                <a:cs typeface="Varela Round" pitchFamily="2" charset="-79"/>
              </a:rPr>
              <a:t>Moves learned</a:t>
            </a:r>
            <a:endParaRPr lang="en-US" sz="1400" dirty="0">
              <a:solidFill>
                <a:schemeClr val="tx1">
                  <a:lumMod val="75000"/>
                  <a:lumOff val="25000"/>
                </a:schemeClr>
              </a:solidFill>
              <a:latin typeface="Questrial" pitchFamily="2" charset="0"/>
              <a:ea typeface="Roboto Condensed Medium" panose="02000000000000000000" pitchFamily="2" charset="0"/>
              <a:cs typeface="Varela Round" pitchFamily="2" charset="-79"/>
            </a:endParaRPr>
          </a:p>
        </p:txBody>
      </p:sp>
      <p:sp>
        <p:nvSpPr>
          <p:cNvPr id="49" name="TextBox 48">
            <a:extLst>
              <a:ext uri="{FF2B5EF4-FFF2-40B4-BE49-F238E27FC236}">
                <a16:creationId xmlns:a16="http://schemas.microsoft.com/office/drawing/2014/main" id="{ECA92584-3BAC-343A-71E3-9003B4B7715B}"/>
              </a:ext>
            </a:extLst>
          </p:cNvPr>
          <p:cNvSpPr txBox="1"/>
          <p:nvPr/>
        </p:nvSpPr>
        <p:spPr>
          <a:xfrm>
            <a:off x="8532631" y="1971037"/>
            <a:ext cx="2850062" cy="769441"/>
          </a:xfrm>
          <a:prstGeom prst="rect">
            <a:avLst/>
          </a:prstGeom>
          <a:noFill/>
        </p:spPr>
        <p:txBody>
          <a:bodyPr wrap="square">
            <a:spAutoFit/>
          </a:bodyPr>
          <a:lstStyle/>
          <a:p>
            <a:pPr algn="ctr"/>
            <a:r>
              <a:rPr lang="en-US" sz="4400" dirty="0">
                <a:solidFill>
                  <a:schemeClr val="accent1"/>
                </a:solidFill>
                <a:latin typeface="Luckiest Guy" panose="02000506000000020004" pitchFamily="2" charset="0"/>
                <a:cs typeface="Arial" pitchFamily="34" charset="0"/>
              </a:rPr>
              <a:t>Battle</a:t>
            </a:r>
            <a:endParaRPr lang="en-US" sz="4400" dirty="0">
              <a:solidFill>
                <a:schemeClr val="accent1"/>
              </a:solidFill>
              <a:latin typeface="Luckiest Guy" panose="02000506000000020004" pitchFamily="2" charset="0"/>
            </a:endParaRPr>
          </a:p>
        </p:txBody>
      </p:sp>
      <p:sp useBgFill="1">
        <p:nvSpPr>
          <p:cNvPr id="50" name="Parallelogram 49">
            <a:extLst>
              <a:ext uri="{FF2B5EF4-FFF2-40B4-BE49-F238E27FC236}">
                <a16:creationId xmlns:a16="http://schemas.microsoft.com/office/drawing/2014/main" id="{339D89F1-D690-F840-E8E7-3EB8D017B08C}"/>
              </a:ext>
            </a:extLst>
          </p:cNvPr>
          <p:cNvSpPr/>
          <p:nvPr/>
        </p:nvSpPr>
        <p:spPr bwMode="auto">
          <a:xfrm>
            <a:off x="8086272" y="2543930"/>
            <a:ext cx="3742781" cy="3154822"/>
          </a:xfrm>
          <a:prstGeom prst="parallelogram">
            <a:avLst>
              <a:gd name="adj" fmla="val 8465"/>
            </a:avLst>
          </a:prstGeom>
          <a:ln>
            <a:noFill/>
          </a:ln>
          <a:effectLst>
            <a:outerShdw blurRad="127000" sx="102000" sy="102000" algn="ctr" rotWithShape="0">
              <a:prstClr val="black">
                <a:alpha val="29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sp>
        <p:nvSpPr>
          <p:cNvPr id="52" name="TextBox 51">
            <a:extLst>
              <a:ext uri="{FF2B5EF4-FFF2-40B4-BE49-F238E27FC236}">
                <a16:creationId xmlns:a16="http://schemas.microsoft.com/office/drawing/2014/main" id="{0D0E7B2B-BB17-A244-6349-DA3D439B6198}"/>
              </a:ext>
            </a:extLst>
          </p:cNvPr>
          <p:cNvSpPr txBox="1"/>
          <p:nvPr/>
        </p:nvSpPr>
        <p:spPr>
          <a:xfrm>
            <a:off x="8532631" y="2884878"/>
            <a:ext cx="2850062" cy="400110"/>
          </a:xfrm>
          <a:prstGeom prst="rect">
            <a:avLst/>
          </a:prstGeom>
          <a:noFill/>
        </p:spPr>
        <p:txBody>
          <a:bodyPr wrap="square">
            <a:spAutoFit/>
          </a:bodyPr>
          <a:lstStyle/>
          <a:p>
            <a:pPr algn="ctr"/>
            <a:r>
              <a:rPr lang="en-US" sz="2000" dirty="0">
                <a:solidFill>
                  <a:schemeClr val="tx1">
                    <a:lumMod val="85000"/>
                    <a:lumOff val="15000"/>
                  </a:schemeClr>
                </a:solidFill>
                <a:latin typeface="Questrial" pitchFamily="2" charset="0"/>
                <a:cs typeface="Arial" pitchFamily="34" charset="0"/>
              </a:rPr>
              <a:t>Simulate damage points</a:t>
            </a:r>
          </a:p>
        </p:txBody>
      </p:sp>
      <p:sp>
        <p:nvSpPr>
          <p:cNvPr id="54" name="TextBox 53">
            <a:extLst>
              <a:ext uri="{FF2B5EF4-FFF2-40B4-BE49-F238E27FC236}">
                <a16:creationId xmlns:a16="http://schemas.microsoft.com/office/drawing/2014/main" id="{AD324FBE-8323-91B3-8D0C-BA2B192B99F8}"/>
              </a:ext>
            </a:extLst>
          </p:cNvPr>
          <p:cNvSpPr txBox="1"/>
          <p:nvPr/>
        </p:nvSpPr>
        <p:spPr>
          <a:xfrm>
            <a:off x="8494869" y="3687767"/>
            <a:ext cx="2925586" cy="830997"/>
          </a:xfrm>
          <a:prstGeom prst="rect">
            <a:avLst/>
          </a:prstGeom>
          <a:noFill/>
        </p:spPr>
        <p:txBody>
          <a:bodyPr wrap="square" rtlCol="0">
            <a:spAutoFit/>
          </a:bodyPr>
          <a:lstStyle/>
          <a:p>
            <a:r>
              <a:rPr lang="en-US"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Select a member and an opponent to measure damage points a move can inflict. </a:t>
            </a:r>
            <a:endParaRPr lang="en-VI" sz="1600" dirty="0">
              <a:solidFill>
                <a:schemeClr val="tx1">
                  <a:lumMod val="75000"/>
                  <a:lumOff val="25000"/>
                </a:schemeClr>
              </a:solidFill>
              <a:latin typeface="Questrial" pitchFamily="2" charset="0"/>
              <a:ea typeface="Roboto Condensed Medium" panose="02000000000000000000" pitchFamily="2" charset="0"/>
              <a:cs typeface="Varela Round" pitchFamily="2" charset="-79"/>
            </a:endParaRPr>
          </a:p>
        </p:txBody>
      </p:sp>
      <p:sp>
        <p:nvSpPr>
          <p:cNvPr id="55" name="TextBox 54">
            <a:extLst>
              <a:ext uri="{FF2B5EF4-FFF2-40B4-BE49-F238E27FC236}">
                <a16:creationId xmlns:a16="http://schemas.microsoft.com/office/drawing/2014/main" id="{E4A50E9A-0286-E075-9993-8A96C9342EA7}"/>
              </a:ext>
            </a:extLst>
          </p:cNvPr>
          <p:cNvSpPr txBox="1"/>
          <p:nvPr/>
        </p:nvSpPr>
        <p:spPr>
          <a:xfrm>
            <a:off x="8696153" y="4560116"/>
            <a:ext cx="2523018" cy="10249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0" i="0" dirty="0">
                <a:solidFill>
                  <a:schemeClr val="tx1">
                    <a:lumMod val="75000"/>
                    <a:lumOff val="25000"/>
                  </a:schemeClr>
                </a:solidFill>
                <a:effectLst/>
                <a:latin typeface="Questrial" pitchFamily="2" charset="0"/>
                <a:ea typeface="Roboto Condensed Medium" panose="02000000000000000000" pitchFamily="2" charset="0"/>
                <a:cs typeface="Varela Round" pitchFamily="2" charset="-79"/>
              </a:rPr>
              <a:t>Not a full simulation</a:t>
            </a:r>
          </a:p>
          <a:p>
            <a:pPr marL="285750" indent="-285750">
              <a:lnSpc>
                <a:spcPct val="150000"/>
              </a:lnSpc>
              <a:buFont typeface="Arial" panose="020B0604020202020204" pitchFamily="34" charset="0"/>
              <a:buChar char="•"/>
            </a:pPr>
            <a:r>
              <a:rPr lang="en-US" sz="1400" dirty="0">
                <a:solidFill>
                  <a:schemeClr val="tx1">
                    <a:lumMod val="75000"/>
                    <a:lumOff val="25000"/>
                  </a:schemeClr>
                </a:solidFill>
                <a:latin typeface="Questrial" pitchFamily="2" charset="0"/>
                <a:ea typeface="Roboto Condensed Medium" panose="02000000000000000000" pitchFamily="2" charset="0"/>
                <a:cs typeface="Varela Round" pitchFamily="2" charset="-79"/>
              </a:rPr>
              <a:t>Predicts required total steps to defeat an enemy.</a:t>
            </a:r>
          </a:p>
        </p:txBody>
      </p:sp>
    </p:spTree>
    <p:extLst>
      <p:ext uri="{BB962C8B-B14F-4D97-AF65-F5344CB8AC3E}">
        <p14:creationId xmlns:p14="http://schemas.microsoft.com/office/powerpoint/2010/main" val="334591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500"/>
                                        <p:tgtEl>
                                          <p:spTgt spid="2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barn(outVertical)">
                                      <p:cBhvr>
                                        <p:cTn id="28" dur="500"/>
                                        <p:tgtEl>
                                          <p:spTgt spid="42"/>
                                        </p:tgtEl>
                                      </p:cBhvr>
                                    </p:animEffect>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barn(outVertical)">
                                      <p:cBhvr>
                                        <p:cTn id="49" dur="500"/>
                                        <p:tgtEl>
                                          <p:spTgt spid="50"/>
                                        </p:tgtEl>
                                      </p:cBhvr>
                                    </p:animEffect>
                                  </p:childTnLst>
                                </p:cTn>
                              </p:par>
                            </p:childTnLst>
                          </p:cTn>
                        </p:par>
                        <p:par>
                          <p:cTn id="50" fill="hold">
                            <p:stCondLst>
                              <p:cond delay="500"/>
                            </p:stCondLst>
                            <p:childTnLst>
                              <p:par>
                                <p:cTn id="51" presetID="53" presetClass="entr" presetSubtype="16"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Effect transition="in" filter="fade">
                                      <p:cBhvr>
                                        <p:cTn id="55" dur="500"/>
                                        <p:tgtEl>
                                          <p:spTgt spid="49"/>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 grpId="0" animBg="1"/>
      <p:bldP spid="33" grpId="0"/>
      <p:bldP spid="34" grpId="0"/>
      <p:bldP spid="35" grpId="0"/>
      <p:bldP spid="41" grpId="0"/>
      <p:bldP spid="42" grpId="0" animBg="1"/>
      <p:bldP spid="44" grpId="0"/>
      <p:bldP spid="46" grpId="0"/>
      <p:bldP spid="47" grpId="0"/>
      <p:bldP spid="49" grpId="0"/>
      <p:bldP spid="50" grpId="0" animBg="1"/>
      <p:bldP spid="52" grpId="0"/>
      <p:bldP spid="54" grpId="0"/>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form: Shape 100">
            <a:extLst>
              <a:ext uri="{FF2B5EF4-FFF2-40B4-BE49-F238E27FC236}">
                <a16:creationId xmlns:a16="http://schemas.microsoft.com/office/drawing/2014/main" id="{6F040D8C-F659-D079-BFE6-4B30E69B3DC1}"/>
              </a:ext>
            </a:extLst>
          </p:cNvPr>
          <p:cNvSpPr/>
          <p:nvPr/>
        </p:nvSpPr>
        <p:spPr>
          <a:xfrm>
            <a:off x="6470982" y="3809002"/>
            <a:ext cx="432262" cy="539898"/>
          </a:xfrm>
          <a:custGeom>
            <a:avLst/>
            <a:gdLst>
              <a:gd name="connsiteX0" fmla="*/ 479944 w 715624"/>
              <a:gd name="connsiteY0" fmla="*/ 480410 h 893819"/>
              <a:gd name="connsiteX1" fmla="*/ 442337 w 715624"/>
              <a:gd name="connsiteY1" fmla="*/ 495903 h 893819"/>
              <a:gd name="connsiteX2" fmla="*/ 428144 w 715624"/>
              <a:gd name="connsiteY2" fmla="*/ 528705 h 893819"/>
              <a:gd name="connsiteX3" fmla="*/ 446443 w 715624"/>
              <a:gd name="connsiteY3" fmla="*/ 526210 h 893819"/>
              <a:gd name="connsiteX4" fmla="*/ 523142 w 715624"/>
              <a:gd name="connsiteY4" fmla="*/ 611668 h 893819"/>
              <a:gd name="connsiteX5" fmla="*/ 513807 w 715624"/>
              <a:gd name="connsiteY5" fmla="*/ 652442 h 893819"/>
              <a:gd name="connsiteX6" fmla="*/ 542741 w 715624"/>
              <a:gd name="connsiteY6" fmla="*/ 632551 h 893819"/>
              <a:gd name="connsiteX7" fmla="*/ 556970 w 715624"/>
              <a:gd name="connsiteY7" fmla="*/ 582947 h 893819"/>
              <a:gd name="connsiteX8" fmla="*/ 515426 w 715624"/>
              <a:gd name="connsiteY8" fmla="*/ 496081 h 893819"/>
              <a:gd name="connsiteX9" fmla="*/ 479944 w 715624"/>
              <a:gd name="connsiteY9" fmla="*/ 480410 h 893819"/>
              <a:gd name="connsiteX10" fmla="*/ 221636 w 715624"/>
              <a:gd name="connsiteY10" fmla="*/ 480400 h 893819"/>
              <a:gd name="connsiteX11" fmla="*/ 184987 w 715624"/>
              <a:gd name="connsiteY11" fmla="*/ 496081 h 893819"/>
              <a:gd name="connsiteX12" fmla="*/ 143443 w 715624"/>
              <a:gd name="connsiteY12" fmla="*/ 582947 h 893819"/>
              <a:gd name="connsiteX13" fmla="*/ 157671 w 715624"/>
              <a:gd name="connsiteY13" fmla="*/ 632551 h 893819"/>
              <a:gd name="connsiteX14" fmla="*/ 186597 w 715624"/>
              <a:gd name="connsiteY14" fmla="*/ 652433 h 893819"/>
              <a:gd name="connsiteX15" fmla="*/ 177270 w 715624"/>
              <a:gd name="connsiteY15" fmla="*/ 611660 h 893819"/>
              <a:gd name="connsiteX16" fmla="*/ 253969 w 715624"/>
              <a:gd name="connsiteY16" fmla="*/ 526210 h 893819"/>
              <a:gd name="connsiteX17" fmla="*/ 272268 w 715624"/>
              <a:gd name="connsiteY17" fmla="*/ 528705 h 893819"/>
              <a:gd name="connsiteX18" fmla="*/ 258075 w 715624"/>
              <a:gd name="connsiteY18" fmla="*/ 495895 h 893819"/>
              <a:gd name="connsiteX19" fmla="*/ 221636 w 715624"/>
              <a:gd name="connsiteY19" fmla="*/ 480400 h 893819"/>
              <a:gd name="connsiteX20" fmla="*/ 478775 w 715624"/>
              <a:gd name="connsiteY20" fmla="*/ 449475 h 893819"/>
              <a:gd name="connsiteX21" fmla="*/ 538742 w 715624"/>
              <a:gd name="connsiteY21" fmla="*/ 475755 h 893819"/>
              <a:gd name="connsiteX22" fmla="*/ 587594 w 715624"/>
              <a:gd name="connsiteY22" fmla="*/ 578654 h 893819"/>
              <a:gd name="connsiteX23" fmla="*/ 566518 w 715624"/>
              <a:gd name="connsiteY23" fmla="*/ 652335 h 893819"/>
              <a:gd name="connsiteX24" fmla="*/ 496880 w 715624"/>
              <a:gd name="connsiteY24" fmla="*/ 686872 h 893819"/>
              <a:gd name="connsiteX25" fmla="*/ 492695 w 715624"/>
              <a:gd name="connsiteY25" fmla="*/ 687085 h 893819"/>
              <a:gd name="connsiteX26" fmla="*/ 397103 w 715624"/>
              <a:gd name="connsiteY26" fmla="*/ 591494 h 893819"/>
              <a:gd name="connsiteX27" fmla="*/ 397103 w 715624"/>
              <a:gd name="connsiteY27" fmla="*/ 530979 h 893819"/>
              <a:gd name="connsiteX28" fmla="*/ 420137 w 715624"/>
              <a:gd name="connsiteY28" fmla="*/ 474366 h 893819"/>
              <a:gd name="connsiteX29" fmla="*/ 478775 w 715624"/>
              <a:gd name="connsiteY29" fmla="*/ 449475 h 893819"/>
              <a:gd name="connsiteX30" fmla="*/ 220478 w 715624"/>
              <a:gd name="connsiteY30" fmla="*/ 449475 h 893819"/>
              <a:gd name="connsiteX31" fmla="*/ 280276 w 715624"/>
              <a:gd name="connsiteY31" fmla="*/ 474357 h 893819"/>
              <a:gd name="connsiteX32" fmla="*/ 303308 w 715624"/>
              <a:gd name="connsiteY32" fmla="*/ 530979 h 893819"/>
              <a:gd name="connsiteX33" fmla="*/ 303308 w 715624"/>
              <a:gd name="connsiteY33" fmla="*/ 591484 h 893819"/>
              <a:gd name="connsiteX34" fmla="*/ 207709 w 715624"/>
              <a:gd name="connsiteY34" fmla="*/ 687085 h 893819"/>
              <a:gd name="connsiteX35" fmla="*/ 204463 w 715624"/>
              <a:gd name="connsiteY35" fmla="*/ 686933 h 893819"/>
              <a:gd name="connsiteX36" fmla="*/ 133895 w 715624"/>
              <a:gd name="connsiteY36" fmla="*/ 652335 h 893819"/>
              <a:gd name="connsiteX37" fmla="*/ 112818 w 715624"/>
              <a:gd name="connsiteY37" fmla="*/ 578654 h 893819"/>
              <a:gd name="connsiteX38" fmla="*/ 161670 w 715624"/>
              <a:gd name="connsiteY38" fmla="*/ 475755 h 893819"/>
              <a:gd name="connsiteX39" fmla="*/ 220478 w 715624"/>
              <a:gd name="connsiteY39" fmla="*/ 449475 h 893819"/>
              <a:gd name="connsiteX40" fmla="*/ 365737 w 715624"/>
              <a:gd name="connsiteY40" fmla="*/ 321082 h 893819"/>
              <a:gd name="connsiteX41" fmla="*/ 78274 w 715624"/>
              <a:gd name="connsiteY41" fmla="*/ 608534 h 893819"/>
              <a:gd name="connsiteX42" fmla="*/ 125472 w 715624"/>
              <a:gd name="connsiteY42" fmla="*/ 714778 h 893819"/>
              <a:gd name="connsiteX43" fmla="*/ 129862 w 715624"/>
              <a:gd name="connsiteY43" fmla="*/ 725875 h 893819"/>
              <a:gd name="connsiteX44" fmla="*/ 125030 w 715624"/>
              <a:gd name="connsiteY44" fmla="*/ 736812 h 893819"/>
              <a:gd name="connsiteX45" fmla="*/ 96201 w 715624"/>
              <a:gd name="connsiteY45" fmla="*/ 764100 h 893819"/>
              <a:gd name="connsiteX46" fmla="*/ 90388 w 715624"/>
              <a:gd name="connsiteY46" fmla="*/ 778400 h 893819"/>
              <a:gd name="connsiteX47" fmla="*/ 97335 w 715624"/>
              <a:gd name="connsiteY47" fmla="*/ 792167 h 893819"/>
              <a:gd name="connsiteX48" fmla="*/ 154309 w 715624"/>
              <a:gd name="connsiteY48" fmla="*/ 837923 h 893819"/>
              <a:gd name="connsiteX49" fmla="*/ 169263 w 715624"/>
              <a:gd name="connsiteY49" fmla="*/ 841728 h 893819"/>
              <a:gd name="connsiteX50" fmla="*/ 181979 w 715624"/>
              <a:gd name="connsiteY50" fmla="*/ 832968 h 893819"/>
              <a:gd name="connsiteX51" fmla="*/ 210683 w 715624"/>
              <a:gd name="connsiteY51" fmla="*/ 785125 h 893819"/>
              <a:gd name="connsiteX52" fmla="*/ 223948 w 715624"/>
              <a:gd name="connsiteY52" fmla="*/ 777620 h 893819"/>
              <a:gd name="connsiteX53" fmla="*/ 229177 w 715624"/>
              <a:gd name="connsiteY53" fmla="*/ 778532 h 893819"/>
              <a:gd name="connsiteX54" fmla="*/ 286817 w 715624"/>
              <a:gd name="connsiteY54" fmla="*/ 793796 h 893819"/>
              <a:gd name="connsiteX55" fmla="*/ 299400 w 715624"/>
              <a:gd name="connsiteY55" fmla="*/ 811113 h 893819"/>
              <a:gd name="connsiteX56" fmla="*/ 295214 w 715624"/>
              <a:gd name="connsiteY56" fmla="*/ 841710 h 893819"/>
              <a:gd name="connsiteX57" fmla="*/ 299620 w 715624"/>
              <a:gd name="connsiteY57" fmla="*/ 856496 h 893819"/>
              <a:gd name="connsiteX58" fmla="*/ 313672 w 715624"/>
              <a:gd name="connsiteY58" fmla="*/ 862884 h 893819"/>
              <a:gd name="connsiteX59" fmla="*/ 386743 w 715624"/>
              <a:gd name="connsiteY59" fmla="*/ 862884 h 893819"/>
              <a:gd name="connsiteX60" fmla="*/ 400785 w 715624"/>
              <a:gd name="connsiteY60" fmla="*/ 856496 h 893819"/>
              <a:gd name="connsiteX61" fmla="*/ 405201 w 715624"/>
              <a:gd name="connsiteY61" fmla="*/ 841710 h 893819"/>
              <a:gd name="connsiteX62" fmla="*/ 401378 w 715624"/>
              <a:gd name="connsiteY62" fmla="*/ 813739 h 893819"/>
              <a:gd name="connsiteX63" fmla="*/ 414536 w 715624"/>
              <a:gd name="connsiteY63" fmla="*/ 796335 h 893819"/>
              <a:gd name="connsiteX64" fmla="*/ 476918 w 715624"/>
              <a:gd name="connsiteY64" fmla="*/ 781717 h 893819"/>
              <a:gd name="connsiteX65" fmla="*/ 495853 w 715624"/>
              <a:gd name="connsiteY65" fmla="*/ 790159 h 893819"/>
              <a:gd name="connsiteX66" fmla="*/ 512853 w 715624"/>
              <a:gd name="connsiteY66" fmla="*/ 828562 h 893819"/>
              <a:gd name="connsiteX67" fmla="*/ 524373 w 715624"/>
              <a:gd name="connsiteY67" fmla="*/ 838834 h 893819"/>
              <a:gd name="connsiteX68" fmla="*/ 539707 w 715624"/>
              <a:gd name="connsiteY68" fmla="*/ 836896 h 893819"/>
              <a:gd name="connsiteX69" fmla="*/ 601877 w 715624"/>
              <a:gd name="connsiteY69" fmla="*/ 798538 h 893819"/>
              <a:gd name="connsiteX70" fmla="*/ 610487 w 715624"/>
              <a:gd name="connsiteY70" fmla="*/ 785734 h 893819"/>
              <a:gd name="connsiteX71" fmla="*/ 606488 w 715624"/>
              <a:gd name="connsiteY71" fmla="*/ 770833 h 893819"/>
              <a:gd name="connsiteX72" fmla="*/ 582490 w 715624"/>
              <a:gd name="connsiteY72" fmla="*/ 741686 h 893819"/>
              <a:gd name="connsiteX73" fmla="*/ 583809 w 715624"/>
              <a:gd name="connsiteY73" fmla="*/ 720618 h 893819"/>
              <a:gd name="connsiteX74" fmla="*/ 637253 w 715624"/>
              <a:gd name="connsiteY74" fmla="*/ 608534 h 893819"/>
              <a:gd name="connsiteX75" fmla="*/ 365737 w 715624"/>
              <a:gd name="connsiteY75" fmla="*/ 321082 h 893819"/>
              <a:gd name="connsiteX76" fmla="*/ 443418 w 715624"/>
              <a:gd name="connsiteY76" fmla="*/ 924 h 893819"/>
              <a:gd name="connsiteX77" fmla="*/ 453674 w 715624"/>
              <a:gd name="connsiteY77" fmla="*/ 15489 h 893819"/>
              <a:gd name="connsiteX78" fmla="*/ 453674 w 715624"/>
              <a:gd name="connsiteY78" fmla="*/ 59086 h 893819"/>
              <a:gd name="connsiteX79" fmla="*/ 452991 w 715624"/>
              <a:gd name="connsiteY79" fmla="*/ 63634 h 893819"/>
              <a:gd name="connsiteX80" fmla="*/ 441135 w 715624"/>
              <a:gd name="connsiteY80" fmla="*/ 102213 h 893819"/>
              <a:gd name="connsiteX81" fmla="*/ 472334 w 715624"/>
              <a:gd name="connsiteY81" fmla="*/ 154331 h 893819"/>
              <a:gd name="connsiteX82" fmla="*/ 533558 w 715624"/>
              <a:gd name="connsiteY82" fmla="*/ 228057 h 893819"/>
              <a:gd name="connsiteX83" fmla="*/ 715624 w 715624"/>
              <a:gd name="connsiteY83" fmla="*/ 484071 h 893819"/>
              <a:gd name="connsiteX84" fmla="*/ 666329 w 715624"/>
              <a:gd name="connsiteY84" fmla="*/ 633070 h 893819"/>
              <a:gd name="connsiteX85" fmla="*/ 615292 w 715624"/>
              <a:gd name="connsiteY85" fmla="*/ 732847 h 893819"/>
              <a:gd name="connsiteX86" fmla="*/ 630378 w 715624"/>
              <a:gd name="connsiteY86" fmla="*/ 751163 h 893819"/>
              <a:gd name="connsiteX87" fmla="*/ 640997 w 715624"/>
              <a:gd name="connsiteY87" fmla="*/ 790805 h 893819"/>
              <a:gd name="connsiteX88" fmla="*/ 618113 w 715624"/>
              <a:gd name="connsiteY88" fmla="*/ 824862 h 893819"/>
              <a:gd name="connsiteX89" fmla="*/ 555944 w 715624"/>
              <a:gd name="connsiteY89" fmla="*/ 863221 h 893819"/>
              <a:gd name="connsiteX90" fmla="*/ 515214 w 715624"/>
              <a:gd name="connsiteY90" fmla="*/ 868370 h 893819"/>
              <a:gd name="connsiteX91" fmla="*/ 484590 w 715624"/>
              <a:gd name="connsiteY91" fmla="*/ 841082 h 893819"/>
              <a:gd name="connsiteX92" fmla="*/ 473140 w 715624"/>
              <a:gd name="connsiteY92" fmla="*/ 815244 h 893819"/>
              <a:gd name="connsiteX93" fmla="*/ 434074 w 715624"/>
              <a:gd name="connsiteY93" fmla="*/ 824482 h 893819"/>
              <a:gd name="connsiteX94" fmla="*/ 435861 w 715624"/>
              <a:gd name="connsiteY94" fmla="*/ 837516 h 893819"/>
              <a:gd name="connsiteX95" fmla="*/ 424092 w 715624"/>
              <a:gd name="connsiteY95" fmla="*/ 876838 h 893819"/>
              <a:gd name="connsiteX96" fmla="*/ 386752 w 715624"/>
              <a:gd name="connsiteY96" fmla="*/ 893819 h 893819"/>
              <a:gd name="connsiteX97" fmla="*/ 313672 w 715624"/>
              <a:gd name="connsiteY97" fmla="*/ 893819 h 893819"/>
              <a:gd name="connsiteX98" fmla="*/ 276331 w 715624"/>
              <a:gd name="connsiteY98" fmla="*/ 876838 h 893819"/>
              <a:gd name="connsiteX99" fmla="*/ 264563 w 715624"/>
              <a:gd name="connsiteY99" fmla="*/ 837516 h 893819"/>
              <a:gd name="connsiteX100" fmla="*/ 266784 w 715624"/>
              <a:gd name="connsiteY100" fmla="*/ 821341 h 893819"/>
              <a:gd name="connsiteX101" fmla="*/ 230797 w 715624"/>
              <a:gd name="connsiteY101" fmla="*/ 811740 h 893819"/>
              <a:gd name="connsiteX102" fmla="*/ 208506 w 715624"/>
              <a:gd name="connsiteY102" fmla="*/ 848886 h 893819"/>
              <a:gd name="connsiteX103" fmla="*/ 174706 w 715624"/>
              <a:gd name="connsiteY103" fmla="*/ 872167 h 893819"/>
              <a:gd name="connsiteX104" fmla="*/ 134958 w 715624"/>
              <a:gd name="connsiteY104" fmla="*/ 862026 h 893819"/>
              <a:gd name="connsiteX105" fmla="*/ 77983 w 715624"/>
              <a:gd name="connsiteY105" fmla="*/ 816262 h 893819"/>
              <a:gd name="connsiteX106" fmla="*/ 59497 w 715624"/>
              <a:gd name="connsiteY106" fmla="*/ 779637 h 893819"/>
              <a:gd name="connsiteX107" fmla="*/ 74947 w 715624"/>
              <a:gd name="connsiteY107" fmla="*/ 741615 h 893819"/>
              <a:gd name="connsiteX108" fmla="*/ 92751 w 715624"/>
              <a:gd name="connsiteY108" fmla="*/ 724768 h 893819"/>
              <a:gd name="connsiteX109" fmla="*/ 48967 w 715624"/>
              <a:gd name="connsiteY109" fmla="*/ 631434 h 893819"/>
              <a:gd name="connsiteX110" fmla="*/ 45845 w 715624"/>
              <a:gd name="connsiteY110" fmla="*/ 628160 h 893819"/>
              <a:gd name="connsiteX111" fmla="*/ 0 w 715624"/>
              <a:gd name="connsiteY111" fmla="*/ 484061 h 893819"/>
              <a:gd name="connsiteX112" fmla="*/ 260634 w 715624"/>
              <a:gd name="connsiteY112" fmla="*/ 201228 h 893819"/>
              <a:gd name="connsiteX113" fmla="*/ 262509 w 715624"/>
              <a:gd name="connsiteY113" fmla="*/ 199060 h 893819"/>
              <a:gd name="connsiteX114" fmla="*/ 271474 w 715624"/>
              <a:gd name="connsiteY114" fmla="*/ 169196 h 893819"/>
              <a:gd name="connsiteX115" fmla="*/ 334484 w 715624"/>
              <a:gd name="connsiteY115" fmla="*/ 79985 h 893819"/>
              <a:gd name="connsiteX116" fmla="*/ 399671 w 715624"/>
              <a:gd name="connsiteY116" fmla="*/ 38124 h 893819"/>
              <a:gd name="connsiteX117" fmla="*/ 426252 w 715624"/>
              <a:gd name="connsiteY117" fmla="*/ 5685 h 893819"/>
              <a:gd name="connsiteX118" fmla="*/ 443418 w 715624"/>
              <a:gd name="connsiteY118" fmla="*/ 924 h 89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15624" h="893819">
                <a:moveTo>
                  <a:pt x="479944" y="480410"/>
                </a:moveTo>
                <a:cubicBezTo>
                  <a:pt x="464963" y="480410"/>
                  <a:pt x="452036" y="485904"/>
                  <a:pt x="442337" y="495903"/>
                </a:cubicBezTo>
                <a:cubicBezTo>
                  <a:pt x="433647" y="504857"/>
                  <a:pt x="428692" y="516440"/>
                  <a:pt x="428144" y="528705"/>
                </a:cubicBezTo>
                <a:cubicBezTo>
                  <a:pt x="434091" y="527077"/>
                  <a:pt x="440214" y="526210"/>
                  <a:pt x="446443" y="526210"/>
                </a:cubicBezTo>
                <a:cubicBezTo>
                  <a:pt x="488748" y="526210"/>
                  <a:pt x="523142" y="564550"/>
                  <a:pt x="523142" y="611668"/>
                </a:cubicBezTo>
                <a:cubicBezTo>
                  <a:pt x="523142" y="626153"/>
                  <a:pt x="519841" y="640125"/>
                  <a:pt x="513807" y="652442"/>
                </a:cubicBezTo>
                <a:cubicBezTo>
                  <a:pt x="524956" y="648601"/>
                  <a:pt x="535034" y="641806"/>
                  <a:pt x="542741" y="632551"/>
                </a:cubicBezTo>
                <a:cubicBezTo>
                  <a:pt x="554431" y="618527"/>
                  <a:pt x="559473" y="600900"/>
                  <a:pt x="556970" y="582947"/>
                </a:cubicBezTo>
                <a:cubicBezTo>
                  <a:pt x="552643" y="551923"/>
                  <a:pt x="538653" y="522705"/>
                  <a:pt x="515426" y="496081"/>
                </a:cubicBezTo>
                <a:cubicBezTo>
                  <a:pt x="506746" y="486116"/>
                  <a:pt x="493818" y="480410"/>
                  <a:pt x="479944" y="480410"/>
                </a:cubicBezTo>
                <a:close/>
                <a:moveTo>
                  <a:pt x="221636" y="480400"/>
                </a:moveTo>
                <a:cubicBezTo>
                  <a:pt x="206595" y="480400"/>
                  <a:pt x="193666" y="486108"/>
                  <a:pt x="184987" y="496081"/>
                </a:cubicBezTo>
                <a:cubicBezTo>
                  <a:pt x="161759" y="522705"/>
                  <a:pt x="147779" y="551923"/>
                  <a:pt x="143443" y="582947"/>
                </a:cubicBezTo>
                <a:cubicBezTo>
                  <a:pt x="140938" y="600900"/>
                  <a:pt x="145982" y="618527"/>
                  <a:pt x="157671" y="632551"/>
                </a:cubicBezTo>
                <a:cubicBezTo>
                  <a:pt x="165369" y="641797"/>
                  <a:pt x="175439" y="648593"/>
                  <a:pt x="186597" y="652433"/>
                </a:cubicBezTo>
                <a:cubicBezTo>
                  <a:pt x="180562" y="640117"/>
                  <a:pt x="177270" y="626153"/>
                  <a:pt x="177270" y="611660"/>
                </a:cubicBezTo>
                <a:cubicBezTo>
                  <a:pt x="177270" y="564550"/>
                  <a:pt x="211674" y="526210"/>
                  <a:pt x="253969" y="526210"/>
                </a:cubicBezTo>
                <a:cubicBezTo>
                  <a:pt x="260189" y="526210"/>
                  <a:pt x="266323" y="527077"/>
                  <a:pt x="272268" y="528705"/>
                </a:cubicBezTo>
                <a:cubicBezTo>
                  <a:pt x="271711" y="516440"/>
                  <a:pt x="266764" y="504857"/>
                  <a:pt x="258075" y="495895"/>
                </a:cubicBezTo>
                <a:cubicBezTo>
                  <a:pt x="248378" y="485895"/>
                  <a:pt x="235450" y="480400"/>
                  <a:pt x="221636" y="480400"/>
                </a:cubicBezTo>
                <a:close/>
                <a:moveTo>
                  <a:pt x="478775" y="449475"/>
                </a:moveTo>
                <a:cubicBezTo>
                  <a:pt x="502755" y="449475"/>
                  <a:pt x="524186" y="459049"/>
                  <a:pt x="538742" y="475755"/>
                </a:cubicBezTo>
                <a:cubicBezTo>
                  <a:pt x="565969" y="506963"/>
                  <a:pt x="582418" y="541597"/>
                  <a:pt x="587594" y="578654"/>
                </a:cubicBezTo>
                <a:cubicBezTo>
                  <a:pt x="591285" y="604962"/>
                  <a:pt x="583594" y="631825"/>
                  <a:pt x="566518" y="652335"/>
                </a:cubicBezTo>
                <a:cubicBezTo>
                  <a:pt x="549219" y="673113"/>
                  <a:pt x="523840" y="685712"/>
                  <a:pt x="496880" y="686872"/>
                </a:cubicBezTo>
                <a:cubicBezTo>
                  <a:pt x="494871" y="687022"/>
                  <a:pt x="493800" y="687085"/>
                  <a:pt x="492695" y="687085"/>
                </a:cubicBezTo>
                <a:cubicBezTo>
                  <a:pt x="439992" y="687085"/>
                  <a:pt x="397103" y="644195"/>
                  <a:pt x="397103" y="591494"/>
                </a:cubicBezTo>
                <a:lnTo>
                  <a:pt x="397103" y="530979"/>
                </a:lnTo>
                <a:cubicBezTo>
                  <a:pt x="397103" y="509796"/>
                  <a:pt x="405288" y="489674"/>
                  <a:pt x="420137" y="474366"/>
                </a:cubicBezTo>
                <a:cubicBezTo>
                  <a:pt x="435683" y="458306"/>
                  <a:pt x="456513" y="449475"/>
                  <a:pt x="478775" y="449475"/>
                </a:cubicBezTo>
                <a:close/>
                <a:moveTo>
                  <a:pt x="220478" y="449475"/>
                </a:moveTo>
                <a:cubicBezTo>
                  <a:pt x="243900" y="449475"/>
                  <a:pt x="264721" y="458306"/>
                  <a:pt x="280276" y="474357"/>
                </a:cubicBezTo>
                <a:cubicBezTo>
                  <a:pt x="295123" y="489674"/>
                  <a:pt x="303308" y="509796"/>
                  <a:pt x="303308" y="530979"/>
                </a:cubicBezTo>
                <a:lnTo>
                  <a:pt x="303308" y="591484"/>
                </a:lnTo>
                <a:cubicBezTo>
                  <a:pt x="303308" y="644195"/>
                  <a:pt x="260420" y="687085"/>
                  <a:pt x="207709" y="687085"/>
                </a:cubicBezTo>
                <a:cubicBezTo>
                  <a:pt x="206611" y="687085"/>
                  <a:pt x="205532" y="687022"/>
                  <a:pt x="204463" y="686933"/>
                </a:cubicBezTo>
                <a:cubicBezTo>
                  <a:pt x="176571" y="685712"/>
                  <a:pt x="151185" y="673113"/>
                  <a:pt x="133895" y="652335"/>
                </a:cubicBezTo>
                <a:cubicBezTo>
                  <a:pt x="116817" y="631825"/>
                  <a:pt x="109128" y="604962"/>
                  <a:pt x="112818" y="578654"/>
                </a:cubicBezTo>
                <a:cubicBezTo>
                  <a:pt x="117994" y="541597"/>
                  <a:pt x="134444" y="506963"/>
                  <a:pt x="161670" y="475755"/>
                </a:cubicBezTo>
                <a:cubicBezTo>
                  <a:pt x="176227" y="459049"/>
                  <a:pt x="197657" y="449475"/>
                  <a:pt x="220478" y="449475"/>
                </a:cubicBezTo>
                <a:close/>
                <a:moveTo>
                  <a:pt x="365737" y="321082"/>
                </a:moveTo>
                <a:cubicBezTo>
                  <a:pt x="212639" y="321082"/>
                  <a:pt x="78274" y="500246"/>
                  <a:pt x="78274" y="608534"/>
                </a:cubicBezTo>
                <a:cubicBezTo>
                  <a:pt x="78274" y="646397"/>
                  <a:pt x="94599" y="683119"/>
                  <a:pt x="125472" y="714778"/>
                </a:cubicBezTo>
                <a:cubicBezTo>
                  <a:pt x="128365" y="717733"/>
                  <a:pt x="129941" y="721734"/>
                  <a:pt x="129862" y="725875"/>
                </a:cubicBezTo>
                <a:cubicBezTo>
                  <a:pt x="129773" y="730024"/>
                  <a:pt x="128039" y="733953"/>
                  <a:pt x="125030" y="736812"/>
                </a:cubicBezTo>
                <a:lnTo>
                  <a:pt x="96201" y="764100"/>
                </a:lnTo>
                <a:cubicBezTo>
                  <a:pt x="92238" y="767852"/>
                  <a:pt x="90159" y="772931"/>
                  <a:pt x="90388" y="778400"/>
                </a:cubicBezTo>
                <a:cubicBezTo>
                  <a:pt x="90618" y="783849"/>
                  <a:pt x="93078" y="788743"/>
                  <a:pt x="97335" y="792167"/>
                </a:cubicBezTo>
                <a:lnTo>
                  <a:pt x="154309" y="837923"/>
                </a:lnTo>
                <a:cubicBezTo>
                  <a:pt x="158565" y="841339"/>
                  <a:pt x="163857" y="842631"/>
                  <a:pt x="169263" y="841728"/>
                </a:cubicBezTo>
                <a:cubicBezTo>
                  <a:pt x="174653" y="840764"/>
                  <a:pt x="179165" y="837649"/>
                  <a:pt x="181979" y="832968"/>
                </a:cubicBezTo>
                <a:lnTo>
                  <a:pt x="210683" y="785125"/>
                </a:lnTo>
                <a:cubicBezTo>
                  <a:pt x="213542" y="780372"/>
                  <a:pt x="218647" y="777620"/>
                  <a:pt x="223948" y="777620"/>
                </a:cubicBezTo>
                <a:cubicBezTo>
                  <a:pt x="225690" y="777620"/>
                  <a:pt x="227452" y="777912"/>
                  <a:pt x="229177" y="778532"/>
                </a:cubicBezTo>
                <a:cubicBezTo>
                  <a:pt x="247255" y="785009"/>
                  <a:pt x="266659" y="790159"/>
                  <a:pt x="286817" y="793796"/>
                </a:cubicBezTo>
                <a:cubicBezTo>
                  <a:pt x="294965" y="795274"/>
                  <a:pt x="300514" y="802900"/>
                  <a:pt x="299400" y="811113"/>
                </a:cubicBezTo>
                <a:lnTo>
                  <a:pt x="295214" y="841710"/>
                </a:lnTo>
                <a:cubicBezTo>
                  <a:pt x="294461" y="847134"/>
                  <a:pt x="296028" y="852391"/>
                  <a:pt x="299620" y="856496"/>
                </a:cubicBezTo>
                <a:cubicBezTo>
                  <a:pt x="303221" y="860610"/>
                  <a:pt x="308204" y="862884"/>
                  <a:pt x="313672" y="862884"/>
                </a:cubicBezTo>
                <a:lnTo>
                  <a:pt x="386743" y="862884"/>
                </a:lnTo>
                <a:cubicBezTo>
                  <a:pt x="392211" y="862884"/>
                  <a:pt x="397192" y="860610"/>
                  <a:pt x="400785" y="856496"/>
                </a:cubicBezTo>
                <a:cubicBezTo>
                  <a:pt x="404387" y="852391"/>
                  <a:pt x="405952" y="847134"/>
                  <a:pt x="405201" y="841710"/>
                </a:cubicBezTo>
                <a:lnTo>
                  <a:pt x="401378" y="813739"/>
                </a:lnTo>
                <a:cubicBezTo>
                  <a:pt x="400238" y="805316"/>
                  <a:pt x="406104" y="797538"/>
                  <a:pt x="414536" y="796335"/>
                </a:cubicBezTo>
                <a:cubicBezTo>
                  <a:pt x="435251" y="793389"/>
                  <a:pt x="456257" y="788460"/>
                  <a:pt x="476918" y="781717"/>
                </a:cubicBezTo>
                <a:cubicBezTo>
                  <a:pt x="484510" y="779275"/>
                  <a:pt x="492634" y="782912"/>
                  <a:pt x="495853" y="790159"/>
                </a:cubicBezTo>
                <a:lnTo>
                  <a:pt x="512853" y="828562"/>
                </a:lnTo>
                <a:cubicBezTo>
                  <a:pt x="515072" y="833578"/>
                  <a:pt x="519170" y="837214"/>
                  <a:pt x="524373" y="838834"/>
                </a:cubicBezTo>
                <a:cubicBezTo>
                  <a:pt x="529576" y="840418"/>
                  <a:pt x="535036" y="839782"/>
                  <a:pt x="539707" y="836896"/>
                </a:cubicBezTo>
                <a:lnTo>
                  <a:pt x="601877" y="798538"/>
                </a:lnTo>
                <a:cubicBezTo>
                  <a:pt x="606531" y="795671"/>
                  <a:pt x="609592" y="791123"/>
                  <a:pt x="610487" y="785734"/>
                </a:cubicBezTo>
                <a:cubicBezTo>
                  <a:pt x="611380" y="780346"/>
                  <a:pt x="609956" y="775045"/>
                  <a:pt x="606488" y="770833"/>
                </a:cubicBezTo>
                <a:lnTo>
                  <a:pt x="582490" y="741686"/>
                </a:lnTo>
                <a:cubicBezTo>
                  <a:pt x="577323" y="735404"/>
                  <a:pt x="577898" y="726211"/>
                  <a:pt x="583809" y="720618"/>
                </a:cubicBezTo>
                <a:cubicBezTo>
                  <a:pt x="618777" y="687543"/>
                  <a:pt x="637263" y="648794"/>
                  <a:pt x="637253" y="608534"/>
                </a:cubicBezTo>
                <a:cubicBezTo>
                  <a:pt x="637253" y="439634"/>
                  <a:pt x="461115" y="321082"/>
                  <a:pt x="365737" y="321082"/>
                </a:cubicBezTo>
                <a:close/>
                <a:moveTo>
                  <a:pt x="443418" y="924"/>
                </a:moveTo>
                <a:cubicBezTo>
                  <a:pt x="449567" y="3119"/>
                  <a:pt x="453674" y="8951"/>
                  <a:pt x="453674" y="15489"/>
                </a:cubicBezTo>
                <a:lnTo>
                  <a:pt x="453674" y="59086"/>
                </a:lnTo>
                <a:cubicBezTo>
                  <a:pt x="453674" y="60625"/>
                  <a:pt x="453443" y="62156"/>
                  <a:pt x="452991" y="63634"/>
                </a:cubicBezTo>
                <a:lnTo>
                  <a:pt x="441135" y="102213"/>
                </a:lnTo>
                <a:cubicBezTo>
                  <a:pt x="434791" y="122857"/>
                  <a:pt x="447611" y="144289"/>
                  <a:pt x="472334" y="154331"/>
                </a:cubicBezTo>
                <a:cubicBezTo>
                  <a:pt x="507126" y="168479"/>
                  <a:pt x="529876" y="196202"/>
                  <a:pt x="533558" y="228057"/>
                </a:cubicBezTo>
                <a:cubicBezTo>
                  <a:pt x="646110" y="280166"/>
                  <a:pt x="715624" y="377517"/>
                  <a:pt x="715624" y="484071"/>
                </a:cubicBezTo>
                <a:cubicBezTo>
                  <a:pt x="715624" y="536614"/>
                  <a:pt x="698574" y="588085"/>
                  <a:pt x="666329" y="633070"/>
                </a:cubicBezTo>
                <a:cubicBezTo>
                  <a:pt x="660896" y="668855"/>
                  <a:pt x="643554" y="702797"/>
                  <a:pt x="615292" y="732847"/>
                </a:cubicBezTo>
                <a:lnTo>
                  <a:pt x="630378" y="751163"/>
                </a:lnTo>
                <a:cubicBezTo>
                  <a:pt x="639466" y="762233"/>
                  <a:pt x="643350" y="776665"/>
                  <a:pt x="640997" y="790805"/>
                </a:cubicBezTo>
                <a:cubicBezTo>
                  <a:pt x="638642" y="804945"/>
                  <a:pt x="630299" y="817341"/>
                  <a:pt x="618113" y="824862"/>
                </a:cubicBezTo>
                <a:lnTo>
                  <a:pt x="555944" y="863221"/>
                </a:lnTo>
                <a:cubicBezTo>
                  <a:pt x="543743" y="870743"/>
                  <a:pt x="528868" y="872600"/>
                  <a:pt x="515214" y="868370"/>
                </a:cubicBezTo>
                <a:cubicBezTo>
                  <a:pt x="501535" y="864124"/>
                  <a:pt x="490368" y="854177"/>
                  <a:pt x="484590" y="841082"/>
                </a:cubicBezTo>
                <a:lnTo>
                  <a:pt x="473140" y="815244"/>
                </a:lnTo>
                <a:cubicBezTo>
                  <a:pt x="460160" y="819004"/>
                  <a:pt x="447091" y="822084"/>
                  <a:pt x="434074" y="824482"/>
                </a:cubicBezTo>
                <a:lnTo>
                  <a:pt x="435861" y="837516"/>
                </a:lnTo>
                <a:cubicBezTo>
                  <a:pt x="437790" y="851709"/>
                  <a:pt x="433516" y="866043"/>
                  <a:pt x="424092" y="876838"/>
                </a:cubicBezTo>
                <a:cubicBezTo>
                  <a:pt x="414686" y="887625"/>
                  <a:pt x="401060" y="893819"/>
                  <a:pt x="386752" y="893819"/>
                </a:cubicBezTo>
                <a:lnTo>
                  <a:pt x="313672" y="893819"/>
                </a:lnTo>
                <a:cubicBezTo>
                  <a:pt x="299355" y="893819"/>
                  <a:pt x="285737" y="887625"/>
                  <a:pt x="276331" y="876838"/>
                </a:cubicBezTo>
                <a:cubicBezTo>
                  <a:pt x="266898" y="866043"/>
                  <a:pt x="262633" y="851709"/>
                  <a:pt x="264563" y="837516"/>
                </a:cubicBezTo>
                <a:lnTo>
                  <a:pt x="266784" y="821341"/>
                </a:lnTo>
                <a:cubicBezTo>
                  <a:pt x="254440" y="818651"/>
                  <a:pt x="242424" y="815438"/>
                  <a:pt x="230797" y="811740"/>
                </a:cubicBezTo>
                <a:lnTo>
                  <a:pt x="208506" y="848886"/>
                </a:lnTo>
                <a:cubicBezTo>
                  <a:pt x="201119" y="861159"/>
                  <a:pt x="188810" y="869662"/>
                  <a:pt x="174706" y="872167"/>
                </a:cubicBezTo>
                <a:cubicBezTo>
                  <a:pt x="160574" y="874724"/>
                  <a:pt x="146108" y="870972"/>
                  <a:pt x="134958" y="862026"/>
                </a:cubicBezTo>
                <a:lnTo>
                  <a:pt x="77983" y="816262"/>
                </a:lnTo>
                <a:cubicBezTo>
                  <a:pt x="66815" y="807290"/>
                  <a:pt x="60072" y="793945"/>
                  <a:pt x="59497" y="779637"/>
                </a:cubicBezTo>
                <a:cubicBezTo>
                  <a:pt x="58914" y="765329"/>
                  <a:pt x="64541" y="751482"/>
                  <a:pt x="74947" y="741615"/>
                </a:cubicBezTo>
                <a:lnTo>
                  <a:pt x="92751" y="724768"/>
                </a:lnTo>
                <a:cubicBezTo>
                  <a:pt x="68532" y="696338"/>
                  <a:pt x="53657" y="664599"/>
                  <a:pt x="48967" y="631434"/>
                </a:cubicBezTo>
                <a:cubicBezTo>
                  <a:pt x="47817" y="630505"/>
                  <a:pt x="46730" y="629452"/>
                  <a:pt x="45845" y="628160"/>
                </a:cubicBezTo>
                <a:cubicBezTo>
                  <a:pt x="15857" y="584449"/>
                  <a:pt x="0" y="534622"/>
                  <a:pt x="0" y="484061"/>
                </a:cubicBezTo>
                <a:cubicBezTo>
                  <a:pt x="0" y="352396"/>
                  <a:pt x="106899" y="236701"/>
                  <a:pt x="260634" y="201228"/>
                </a:cubicBezTo>
                <a:lnTo>
                  <a:pt x="262509" y="199060"/>
                </a:lnTo>
                <a:cubicBezTo>
                  <a:pt x="270101" y="190213"/>
                  <a:pt x="273304" y="179594"/>
                  <a:pt x="271474" y="169196"/>
                </a:cubicBezTo>
                <a:cubicBezTo>
                  <a:pt x="264731" y="130688"/>
                  <a:pt x="291231" y="93180"/>
                  <a:pt x="334484" y="79985"/>
                </a:cubicBezTo>
                <a:cubicBezTo>
                  <a:pt x="361409" y="71784"/>
                  <a:pt x="383955" y="57298"/>
                  <a:pt x="399671" y="38124"/>
                </a:cubicBezTo>
                <a:lnTo>
                  <a:pt x="426252" y="5685"/>
                </a:lnTo>
                <a:cubicBezTo>
                  <a:pt x="430375" y="624"/>
                  <a:pt x="437223" y="-1322"/>
                  <a:pt x="443418" y="924"/>
                </a:cubicBezTo>
                <a:close/>
              </a:path>
            </a:pathLst>
          </a:custGeom>
          <a:solidFill>
            <a:schemeClr val="accent2"/>
          </a:solidFill>
          <a:ln w="1357"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6B06993-52E9-F8CC-64DC-6D88A561E1F5}"/>
              </a:ext>
            </a:extLst>
          </p:cNvPr>
          <p:cNvSpPr/>
          <p:nvPr/>
        </p:nvSpPr>
        <p:spPr>
          <a:xfrm flipH="1">
            <a:off x="6438480" y="5225917"/>
            <a:ext cx="497267" cy="497275"/>
          </a:xfrm>
          <a:custGeom>
            <a:avLst/>
            <a:gdLst>
              <a:gd name="connsiteX0" fmla="*/ 504631 w 527859"/>
              <a:gd name="connsiteY0" fmla="*/ 288544 h 527867"/>
              <a:gd name="connsiteX1" fmla="*/ 435007 w 527859"/>
              <a:gd name="connsiteY1" fmla="*/ 435007 h 527867"/>
              <a:gd name="connsiteX2" fmla="*/ 263927 w 527859"/>
              <a:gd name="connsiteY2" fmla="*/ 505872 h 527867"/>
              <a:gd name="connsiteX3" fmla="*/ 92850 w 527859"/>
              <a:gd name="connsiteY3" fmla="*/ 435007 h 527867"/>
              <a:gd name="connsiteX4" fmla="*/ 23228 w 527859"/>
              <a:gd name="connsiteY4" fmla="*/ 288545 h 527867"/>
              <a:gd name="connsiteX5" fmla="*/ 34499 w 527859"/>
              <a:gd name="connsiteY5" fmla="*/ 290525 h 527867"/>
              <a:gd name="connsiteX6" fmla="*/ 100635 w 527859"/>
              <a:gd name="connsiteY6" fmla="*/ 427245 h 527867"/>
              <a:gd name="connsiteX7" fmla="*/ 263927 w 527859"/>
              <a:gd name="connsiteY7" fmla="*/ 494876 h 527867"/>
              <a:gd name="connsiteX8" fmla="*/ 271699 w 527859"/>
              <a:gd name="connsiteY8" fmla="*/ 491652 h 527867"/>
              <a:gd name="connsiteX9" fmla="*/ 271699 w 527859"/>
              <a:gd name="connsiteY9" fmla="*/ 476107 h 527867"/>
              <a:gd name="connsiteX10" fmla="*/ 263927 w 527859"/>
              <a:gd name="connsiteY10" fmla="*/ 472881 h 527867"/>
              <a:gd name="connsiteX11" fmla="*/ 116170 w 527859"/>
              <a:gd name="connsiteY11" fmla="*/ 411689 h 527867"/>
              <a:gd name="connsiteX12" fmla="*/ 57120 w 527859"/>
              <a:gd name="connsiteY12" fmla="*/ 294052 h 527867"/>
              <a:gd name="connsiteX13" fmla="*/ 169692 w 527859"/>
              <a:gd name="connsiteY13" fmla="*/ 305171 h 527867"/>
              <a:gd name="connsiteX14" fmla="*/ 263928 w 527859"/>
              <a:gd name="connsiteY14" fmla="*/ 373904 h 527867"/>
              <a:gd name="connsiteX15" fmla="*/ 358168 w 527859"/>
              <a:gd name="connsiteY15" fmla="*/ 305171 h 527867"/>
              <a:gd name="connsiteX16" fmla="*/ 504631 w 527859"/>
              <a:gd name="connsiteY16" fmla="*/ 288544 h 527867"/>
              <a:gd name="connsiteX17" fmla="*/ 263928 w 527859"/>
              <a:gd name="connsiteY17" fmla="*/ 219946 h 527867"/>
              <a:gd name="connsiteX18" fmla="*/ 208931 w 527859"/>
              <a:gd name="connsiteY18" fmla="*/ 274927 h 527867"/>
              <a:gd name="connsiteX19" fmla="*/ 263928 w 527859"/>
              <a:gd name="connsiteY19" fmla="*/ 329914 h 527867"/>
              <a:gd name="connsiteX20" fmla="*/ 318919 w 527859"/>
              <a:gd name="connsiteY20" fmla="*/ 274927 h 527867"/>
              <a:gd name="connsiteX21" fmla="*/ 263928 w 527859"/>
              <a:gd name="connsiteY21" fmla="*/ 219946 h 527867"/>
              <a:gd name="connsiteX22" fmla="*/ 263928 w 527859"/>
              <a:gd name="connsiteY22" fmla="*/ 197948 h 527867"/>
              <a:gd name="connsiteX23" fmla="*/ 340904 w 527859"/>
              <a:gd name="connsiteY23" fmla="*/ 274928 h 527867"/>
              <a:gd name="connsiteX24" fmla="*/ 263928 w 527859"/>
              <a:gd name="connsiteY24" fmla="*/ 351919 h 527867"/>
              <a:gd name="connsiteX25" fmla="*/ 186955 w 527859"/>
              <a:gd name="connsiteY25" fmla="*/ 274928 h 527867"/>
              <a:gd name="connsiteX26" fmla="*/ 263928 w 527859"/>
              <a:gd name="connsiteY26" fmla="*/ 197948 h 527867"/>
              <a:gd name="connsiteX27" fmla="*/ 263927 w 527859"/>
              <a:gd name="connsiteY27" fmla="*/ 21994 h 527867"/>
              <a:gd name="connsiteX28" fmla="*/ 435007 w 527859"/>
              <a:gd name="connsiteY28" fmla="*/ 92861 h 527867"/>
              <a:gd name="connsiteX29" fmla="*/ 503950 w 527859"/>
              <a:gd name="connsiteY29" fmla="*/ 233295 h 527867"/>
              <a:gd name="connsiteX30" fmla="*/ 493090 w 527859"/>
              <a:gd name="connsiteY30" fmla="*/ 235236 h 527867"/>
              <a:gd name="connsiteX31" fmla="*/ 427226 w 527859"/>
              <a:gd name="connsiteY31" fmla="*/ 100635 h 527867"/>
              <a:gd name="connsiteX32" fmla="*/ 263929 w 527859"/>
              <a:gd name="connsiteY32" fmla="*/ 32993 h 527867"/>
              <a:gd name="connsiteX33" fmla="*/ 256156 w 527859"/>
              <a:gd name="connsiteY33" fmla="*/ 36213 h 527867"/>
              <a:gd name="connsiteX34" fmla="*/ 256156 w 527859"/>
              <a:gd name="connsiteY34" fmla="*/ 51768 h 527867"/>
              <a:gd name="connsiteX35" fmla="*/ 263929 w 527859"/>
              <a:gd name="connsiteY35" fmla="*/ 54987 h 527867"/>
              <a:gd name="connsiteX36" fmla="*/ 411675 w 527859"/>
              <a:gd name="connsiteY36" fmla="*/ 116185 h 527867"/>
              <a:gd name="connsiteX37" fmla="*/ 471351 w 527859"/>
              <a:gd name="connsiteY37" fmla="*/ 238687 h 527867"/>
              <a:gd name="connsiteX38" fmla="*/ 446374 w 527859"/>
              <a:gd name="connsiteY38" fmla="*/ 242073 h 527867"/>
              <a:gd name="connsiteX39" fmla="*/ 359720 w 527859"/>
              <a:gd name="connsiteY39" fmla="*/ 250013 h 527867"/>
              <a:gd name="connsiteX40" fmla="*/ 263928 w 527859"/>
              <a:gd name="connsiteY40" fmla="*/ 175957 h 527867"/>
              <a:gd name="connsiteX41" fmla="*/ 168146 w 527859"/>
              <a:gd name="connsiteY41" fmla="*/ 250013 h 527867"/>
              <a:gd name="connsiteX42" fmla="*/ 81479 w 527859"/>
              <a:gd name="connsiteY42" fmla="*/ 242073 h 527867"/>
              <a:gd name="connsiteX43" fmla="*/ 23906 w 527859"/>
              <a:gd name="connsiteY43" fmla="*/ 233294 h 527867"/>
              <a:gd name="connsiteX44" fmla="*/ 92850 w 527859"/>
              <a:gd name="connsiteY44" fmla="*/ 92861 h 527867"/>
              <a:gd name="connsiteX45" fmla="*/ 263927 w 527859"/>
              <a:gd name="connsiteY45" fmla="*/ 21994 h 527867"/>
              <a:gd name="connsiteX46" fmla="*/ 263928 w 527859"/>
              <a:gd name="connsiteY46" fmla="*/ 0 h 527867"/>
              <a:gd name="connsiteX47" fmla="*/ 161180 w 527859"/>
              <a:gd name="connsiteY47" fmla="*/ 20748 h 527867"/>
              <a:gd name="connsiteX48" fmla="*/ 77285 w 527859"/>
              <a:gd name="connsiteY48" fmla="*/ 77310 h 527867"/>
              <a:gd name="connsiteX49" fmla="*/ 20741 w 527859"/>
              <a:gd name="connsiteY49" fmla="*/ 161196 h 527867"/>
              <a:gd name="connsiteX50" fmla="*/ 0 w 527859"/>
              <a:gd name="connsiteY50" fmla="*/ 263942 h 527867"/>
              <a:gd name="connsiteX51" fmla="*/ 20741 w 527859"/>
              <a:gd name="connsiteY51" fmla="*/ 366677 h 527867"/>
              <a:gd name="connsiteX52" fmla="*/ 77285 w 527859"/>
              <a:gd name="connsiteY52" fmla="*/ 450572 h 527867"/>
              <a:gd name="connsiteX53" fmla="*/ 161180 w 527859"/>
              <a:gd name="connsiteY53" fmla="*/ 507116 h 527867"/>
              <a:gd name="connsiteX54" fmla="*/ 263928 w 527859"/>
              <a:gd name="connsiteY54" fmla="*/ 527867 h 527867"/>
              <a:gd name="connsiteX55" fmla="*/ 366663 w 527859"/>
              <a:gd name="connsiteY55" fmla="*/ 507116 h 527867"/>
              <a:gd name="connsiteX56" fmla="*/ 450554 w 527859"/>
              <a:gd name="connsiteY56" fmla="*/ 450572 h 527867"/>
              <a:gd name="connsiteX57" fmla="*/ 507112 w 527859"/>
              <a:gd name="connsiteY57" fmla="*/ 366677 h 527867"/>
              <a:gd name="connsiteX58" fmla="*/ 527859 w 527859"/>
              <a:gd name="connsiteY58" fmla="*/ 263942 h 527867"/>
              <a:gd name="connsiteX59" fmla="*/ 507112 w 527859"/>
              <a:gd name="connsiteY59" fmla="*/ 161194 h 527867"/>
              <a:gd name="connsiteX60" fmla="*/ 450554 w 527859"/>
              <a:gd name="connsiteY60" fmla="*/ 77309 h 527867"/>
              <a:gd name="connsiteX61" fmla="*/ 366663 w 527859"/>
              <a:gd name="connsiteY61" fmla="*/ 20747 h 527867"/>
              <a:gd name="connsiteX62" fmla="*/ 263928 w 527859"/>
              <a:gd name="connsiteY62" fmla="*/ 0 h 5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7859" h="527867">
                <a:moveTo>
                  <a:pt x="504631" y="288544"/>
                </a:moveTo>
                <a:cubicBezTo>
                  <a:pt x="499071" y="343865"/>
                  <a:pt x="474843" y="395170"/>
                  <a:pt x="435007" y="435007"/>
                </a:cubicBezTo>
                <a:cubicBezTo>
                  <a:pt x="389304" y="480715"/>
                  <a:pt x="328552" y="505872"/>
                  <a:pt x="263927" y="505872"/>
                </a:cubicBezTo>
                <a:cubicBezTo>
                  <a:pt x="199296" y="505872"/>
                  <a:pt x="138548" y="480715"/>
                  <a:pt x="92850" y="435007"/>
                </a:cubicBezTo>
                <a:cubicBezTo>
                  <a:pt x="53016" y="395170"/>
                  <a:pt x="28788" y="343864"/>
                  <a:pt x="23228" y="288545"/>
                </a:cubicBezTo>
                <a:cubicBezTo>
                  <a:pt x="26485" y="289162"/>
                  <a:pt x="30233" y="289808"/>
                  <a:pt x="34499" y="290525"/>
                </a:cubicBezTo>
                <a:cubicBezTo>
                  <a:pt x="40382" y="342157"/>
                  <a:pt x="63336" y="389935"/>
                  <a:pt x="100635" y="427245"/>
                </a:cubicBezTo>
                <a:cubicBezTo>
                  <a:pt x="144239" y="470849"/>
                  <a:pt x="202229" y="494876"/>
                  <a:pt x="263927" y="494876"/>
                </a:cubicBezTo>
                <a:cubicBezTo>
                  <a:pt x="266737" y="494876"/>
                  <a:pt x="269557" y="493805"/>
                  <a:pt x="271699" y="491652"/>
                </a:cubicBezTo>
                <a:cubicBezTo>
                  <a:pt x="276001" y="487365"/>
                  <a:pt x="276001" y="480402"/>
                  <a:pt x="271699" y="476107"/>
                </a:cubicBezTo>
                <a:cubicBezTo>
                  <a:pt x="269557" y="473962"/>
                  <a:pt x="266737" y="472881"/>
                  <a:pt x="263927" y="472881"/>
                </a:cubicBezTo>
                <a:cubicBezTo>
                  <a:pt x="208130" y="472881"/>
                  <a:pt x="155640" y="451148"/>
                  <a:pt x="116170" y="411689"/>
                </a:cubicBezTo>
                <a:cubicBezTo>
                  <a:pt x="83905" y="379403"/>
                  <a:pt x="63497" y="338415"/>
                  <a:pt x="57120" y="294052"/>
                </a:cubicBezTo>
                <a:cubicBezTo>
                  <a:pt x="84502" y="297984"/>
                  <a:pt x="122679" y="302400"/>
                  <a:pt x="169692" y="305171"/>
                </a:cubicBezTo>
                <a:cubicBezTo>
                  <a:pt x="182499" y="345006"/>
                  <a:pt x="219897" y="373904"/>
                  <a:pt x="263928" y="373904"/>
                </a:cubicBezTo>
                <a:cubicBezTo>
                  <a:pt x="307957" y="373904"/>
                  <a:pt x="345361" y="345006"/>
                  <a:pt x="358168" y="305171"/>
                </a:cubicBezTo>
                <a:cubicBezTo>
                  <a:pt x="429852" y="300946"/>
                  <a:pt x="480984" y="292900"/>
                  <a:pt x="504631" y="288544"/>
                </a:cubicBezTo>
                <a:close/>
                <a:moveTo>
                  <a:pt x="263928" y="219946"/>
                </a:moveTo>
                <a:cubicBezTo>
                  <a:pt x="233614" y="219946"/>
                  <a:pt x="208930" y="244615"/>
                  <a:pt x="208931" y="274927"/>
                </a:cubicBezTo>
                <a:cubicBezTo>
                  <a:pt x="208931" y="305251"/>
                  <a:pt x="233614" y="329914"/>
                  <a:pt x="263928" y="329914"/>
                </a:cubicBezTo>
                <a:cubicBezTo>
                  <a:pt x="294245" y="329914"/>
                  <a:pt x="318919" y="305251"/>
                  <a:pt x="318919" y="274927"/>
                </a:cubicBezTo>
                <a:cubicBezTo>
                  <a:pt x="318919" y="244615"/>
                  <a:pt x="294246" y="219946"/>
                  <a:pt x="263928" y="219946"/>
                </a:cubicBezTo>
                <a:close/>
                <a:moveTo>
                  <a:pt x="263928" y="197948"/>
                </a:moveTo>
                <a:cubicBezTo>
                  <a:pt x="306376" y="197948"/>
                  <a:pt x="340904" y="232486"/>
                  <a:pt x="340904" y="274928"/>
                </a:cubicBezTo>
                <a:cubicBezTo>
                  <a:pt x="340904" y="317382"/>
                  <a:pt x="306376" y="351919"/>
                  <a:pt x="263928" y="351919"/>
                </a:cubicBezTo>
                <a:cubicBezTo>
                  <a:pt x="221483" y="351919"/>
                  <a:pt x="186955" y="317382"/>
                  <a:pt x="186955" y="274928"/>
                </a:cubicBezTo>
                <a:cubicBezTo>
                  <a:pt x="186955" y="232486"/>
                  <a:pt x="221483" y="197948"/>
                  <a:pt x="263928" y="197948"/>
                </a:cubicBezTo>
                <a:close/>
                <a:moveTo>
                  <a:pt x="263927" y="21994"/>
                </a:moveTo>
                <a:cubicBezTo>
                  <a:pt x="328552" y="21994"/>
                  <a:pt x="389305" y="47168"/>
                  <a:pt x="435007" y="92861"/>
                </a:cubicBezTo>
                <a:cubicBezTo>
                  <a:pt x="473392" y="131256"/>
                  <a:pt x="497292" y="180278"/>
                  <a:pt x="503950" y="233295"/>
                </a:cubicBezTo>
                <a:cubicBezTo>
                  <a:pt x="500943" y="233856"/>
                  <a:pt x="497309" y="234519"/>
                  <a:pt x="493090" y="235236"/>
                </a:cubicBezTo>
                <a:cubicBezTo>
                  <a:pt x="486831" y="184419"/>
                  <a:pt x="464004" y="137418"/>
                  <a:pt x="427226" y="100635"/>
                </a:cubicBezTo>
                <a:cubicBezTo>
                  <a:pt x="383610" y="57019"/>
                  <a:pt x="325616" y="32993"/>
                  <a:pt x="263929" y="32993"/>
                </a:cubicBezTo>
                <a:cubicBezTo>
                  <a:pt x="261117" y="32993"/>
                  <a:pt x="258298" y="34069"/>
                  <a:pt x="256156" y="36213"/>
                </a:cubicBezTo>
                <a:cubicBezTo>
                  <a:pt x="251859" y="40513"/>
                  <a:pt x="251859" y="47472"/>
                  <a:pt x="256156" y="51768"/>
                </a:cubicBezTo>
                <a:cubicBezTo>
                  <a:pt x="258299" y="53916"/>
                  <a:pt x="261118" y="54987"/>
                  <a:pt x="263929" y="54987"/>
                </a:cubicBezTo>
                <a:cubicBezTo>
                  <a:pt x="319739" y="54987"/>
                  <a:pt x="372213" y="76729"/>
                  <a:pt x="411675" y="116185"/>
                </a:cubicBezTo>
                <a:cubicBezTo>
                  <a:pt x="445127" y="149637"/>
                  <a:pt x="465818" y="192429"/>
                  <a:pt x="471351" y="238687"/>
                </a:cubicBezTo>
                <a:cubicBezTo>
                  <a:pt x="463891" y="239783"/>
                  <a:pt x="455552" y="240926"/>
                  <a:pt x="446374" y="242073"/>
                </a:cubicBezTo>
                <a:cubicBezTo>
                  <a:pt x="424375" y="244818"/>
                  <a:pt x="394961" y="247854"/>
                  <a:pt x="359720" y="250013"/>
                </a:cubicBezTo>
                <a:cubicBezTo>
                  <a:pt x="348647" y="207458"/>
                  <a:pt x="309898" y="175957"/>
                  <a:pt x="263928" y="175957"/>
                </a:cubicBezTo>
                <a:cubicBezTo>
                  <a:pt x="217955" y="175957"/>
                  <a:pt x="179213" y="207458"/>
                  <a:pt x="168146" y="250013"/>
                </a:cubicBezTo>
                <a:cubicBezTo>
                  <a:pt x="132898" y="247854"/>
                  <a:pt x="103485" y="244818"/>
                  <a:pt x="81479" y="242073"/>
                </a:cubicBezTo>
                <a:cubicBezTo>
                  <a:pt x="54733" y="238737"/>
                  <a:pt x="35053" y="235377"/>
                  <a:pt x="23906" y="233294"/>
                </a:cubicBezTo>
                <a:cubicBezTo>
                  <a:pt x="30578" y="180278"/>
                  <a:pt x="54462" y="131255"/>
                  <a:pt x="92850" y="92861"/>
                </a:cubicBezTo>
                <a:cubicBezTo>
                  <a:pt x="138548" y="47168"/>
                  <a:pt x="199296" y="21994"/>
                  <a:pt x="263927" y="21994"/>
                </a:cubicBezTo>
                <a:close/>
                <a:moveTo>
                  <a:pt x="263928" y="0"/>
                </a:moveTo>
                <a:cubicBezTo>
                  <a:pt x="228296" y="0"/>
                  <a:pt x="193727" y="6984"/>
                  <a:pt x="161180" y="20748"/>
                </a:cubicBezTo>
                <a:cubicBezTo>
                  <a:pt x="129775" y="34049"/>
                  <a:pt x="101534" y="53072"/>
                  <a:pt x="77285" y="77310"/>
                </a:cubicBezTo>
                <a:cubicBezTo>
                  <a:pt x="53057" y="101544"/>
                  <a:pt x="34034" y="129766"/>
                  <a:pt x="20741" y="161196"/>
                </a:cubicBezTo>
                <a:cubicBezTo>
                  <a:pt x="6985" y="193742"/>
                  <a:pt x="0" y="228305"/>
                  <a:pt x="0" y="263942"/>
                </a:cubicBezTo>
                <a:cubicBezTo>
                  <a:pt x="0" y="299561"/>
                  <a:pt x="6985" y="334130"/>
                  <a:pt x="20741" y="366677"/>
                </a:cubicBezTo>
                <a:cubicBezTo>
                  <a:pt x="34034" y="398101"/>
                  <a:pt x="53057" y="426323"/>
                  <a:pt x="77285" y="450572"/>
                </a:cubicBezTo>
                <a:cubicBezTo>
                  <a:pt x="101533" y="474800"/>
                  <a:pt x="129775" y="493823"/>
                  <a:pt x="161180" y="507116"/>
                </a:cubicBezTo>
                <a:cubicBezTo>
                  <a:pt x="193728" y="520882"/>
                  <a:pt x="228296" y="527867"/>
                  <a:pt x="263928" y="527867"/>
                </a:cubicBezTo>
                <a:cubicBezTo>
                  <a:pt x="299552" y="527867"/>
                  <a:pt x="334126" y="520882"/>
                  <a:pt x="366663" y="507116"/>
                </a:cubicBezTo>
                <a:cubicBezTo>
                  <a:pt x="398094" y="493823"/>
                  <a:pt x="426325" y="474800"/>
                  <a:pt x="450554" y="450572"/>
                </a:cubicBezTo>
                <a:cubicBezTo>
                  <a:pt x="474787" y="426324"/>
                  <a:pt x="493821" y="398101"/>
                  <a:pt x="507112" y="366677"/>
                </a:cubicBezTo>
                <a:cubicBezTo>
                  <a:pt x="520879" y="334130"/>
                  <a:pt x="527859" y="299562"/>
                  <a:pt x="527859" y="263942"/>
                </a:cubicBezTo>
                <a:cubicBezTo>
                  <a:pt x="527859" y="228305"/>
                  <a:pt x="520879" y="193742"/>
                  <a:pt x="507112" y="161194"/>
                </a:cubicBezTo>
                <a:cubicBezTo>
                  <a:pt x="493821" y="129765"/>
                  <a:pt x="474787" y="101543"/>
                  <a:pt x="450554" y="77309"/>
                </a:cubicBezTo>
                <a:cubicBezTo>
                  <a:pt x="426325" y="53072"/>
                  <a:pt x="398093" y="34048"/>
                  <a:pt x="366663" y="20747"/>
                </a:cubicBezTo>
                <a:cubicBezTo>
                  <a:pt x="334126" y="6984"/>
                  <a:pt x="299553" y="0"/>
                  <a:pt x="263928" y="0"/>
                </a:cubicBezTo>
                <a:close/>
              </a:path>
            </a:pathLst>
          </a:custGeom>
          <a:solidFill>
            <a:schemeClr val="accent2"/>
          </a:solidFill>
          <a:ln w="1023" cap="flat">
            <a:noFill/>
            <a:prstDash val="solid"/>
            <a:miter/>
          </a:ln>
        </p:spPr>
        <p:txBody>
          <a:bodyPr rtlCol="0" anchor="ctr"/>
          <a:lstStyle/>
          <a:p>
            <a:endParaRPr lang="en-US"/>
          </a:p>
        </p:txBody>
      </p:sp>
      <p:sp>
        <p:nvSpPr>
          <p:cNvPr id="15" name="Title 14">
            <a:extLst>
              <a:ext uri="{FF2B5EF4-FFF2-40B4-BE49-F238E27FC236}">
                <a16:creationId xmlns:a16="http://schemas.microsoft.com/office/drawing/2014/main" id="{FDF92500-EA87-A20A-711F-7D50DFCBBC86}"/>
              </a:ext>
            </a:extLst>
          </p:cNvPr>
          <p:cNvSpPr>
            <a:spLocks noGrp="1"/>
          </p:cNvSpPr>
          <p:nvPr>
            <p:ph type="title"/>
          </p:nvPr>
        </p:nvSpPr>
        <p:spPr/>
        <p:txBody>
          <a:bodyPr/>
          <a:lstStyle/>
          <a:p>
            <a:r>
              <a:rPr lang="en-US" sz="4800" dirty="0">
                <a:solidFill>
                  <a:schemeClr val="bg1"/>
                </a:solidFill>
                <a:effectLst>
                  <a:outerShdw blurRad="38100" sx="101000" sy="101000" algn="ctr" rotWithShape="0">
                    <a:prstClr val="black">
                      <a:alpha val="30000"/>
                    </a:prstClr>
                  </a:outerShdw>
                </a:effectLst>
                <a:latin typeface="Luckiest Guy" panose="02000506000000020004" pitchFamily="2" charset="0"/>
                <a:cs typeface="Arial" pitchFamily="34" charset="0"/>
              </a:rPr>
              <a:t>Architecture:</a:t>
            </a:r>
            <a:br>
              <a:rPr lang="en-US" sz="4800" dirty="0">
                <a:solidFill>
                  <a:schemeClr val="bg1"/>
                </a:solidFill>
                <a:effectLst>
                  <a:outerShdw blurRad="38100" sx="101000" sy="101000" algn="ctr" rotWithShape="0">
                    <a:prstClr val="black">
                      <a:alpha val="30000"/>
                    </a:prstClr>
                  </a:outerShdw>
                </a:effectLst>
                <a:latin typeface="Luckiest Guy" panose="02000506000000020004" pitchFamily="2" charset="0"/>
                <a:cs typeface="Arial" pitchFamily="34" charset="0"/>
              </a:rPr>
            </a:br>
            <a:r>
              <a:rPr lang="en-US" sz="4800" dirty="0">
                <a:solidFill>
                  <a:schemeClr val="bg1"/>
                </a:solidFill>
                <a:effectLst>
                  <a:outerShdw blurRad="38100" sx="101000" sy="101000" algn="ctr" rotWithShape="0">
                    <a:prstClr val="black">
                      <a:alpha val="30000"/>
                    </a:prstClr>
                  </a:outerShdw>
                </a:effectLst>
                <a:latin typeface="Luckiest Guy" panose="02000506000000020004" pitchFamily="2" charset="0"/>
                <a:cs typeface="Arial" pitchFamily="34" charset="0"/>
              </a:rPr>
              <a:t>Dependencies</a:t>
            </a:r>
            <a:endParaRPr lang="en-US" sz="4800" dirty="0">
              <a:solidFill>
                <a:schemeClr val="bg1"/>
              </a:solidFill>
              <a:effectLst>
                <a:outerShdw blurRad="38100" sx="101000" sy="101000" algn="ctr" rotWithShape="0">
                  <a:prstClr val="black">
                    <a:alpha val="30000"/>
                  </a:prstClr>
                </a:outerShdw>
              </a:effectLst>
              <a:latin typeface="Luckiest Guy" panose="02000506000000020004" pitchFamily="2" charset="0"/>
            </a:endParaRPr>
          </a:p>
        </p:txBody>
      </p:sp>
      <p:pic>
        <p:nvPicPr>
          <p:cNvPr id="5" name="Graphic 4">
            <a:extLst>
              <a:ext uri="{FF2B5EF4-FFF2-40B4-BE49-F238E27FC236}">
                <a16:creationId xmlns:a16="http://schemas.microsoft.com/office/drawing/2014/main" id="{E6A248C7-CE85-0FA3-A460-DE8FE15096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4728" y="407966"/>
            <a:ext cx="4113748" cy="6042068"/>
          </a:xfrm>
          <a:prstGeom prst="rect">
            <a:avLst/>
          </a:prstGeom>
        </p:spPr>
      </p:pic>
    </p:spTree>
    <p:extLst>
      <p:ext uri="{BB962C8B-B14F-4D97-AF65-F5344CB8AC3E}">
        <p14:creationId xmlns:p14="http://schemas.microsoft.com/office/powerpoint/2010/main" val="323218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CCFDBE9-768F-29ED-26B0-185680653C75}"/>
              </a:ext>
            </a:extLst>
          </p:cNvPr>
          <p:cNvSpPr>
            <a:spLocks noGrp="1"/>
          </p:cNvSpPr>
          <p:nvPr>
            <p:ph type="title"/>
          </p:nvPr>
        </p:nvSpPr>
        <p:spPr>
          <a:xfrm>
            <a:off x="660163" y="252949"/>
            <a:ext cx="11531838" cy="439200"/>
          </a:xfrm>
        </p:spPr>
        <p:txBody>
          <a:bodyPr/>
          <a:lstStyle/>
          <a:p>
            <a:r>
              <a:rPr lang="en-US" dirty="0">
                <a:solidFill>
                  <a:schemeClr val="bg1"/>
                </a:solidFill>
              </a:rPr>
              <a:t>Architecture: Flowchart</a:t>
            </a:r>
          </a:p>
        </p:txBody>
      </p:sp>
      <p:sp>
        <p:nvSpPr>
          <p:cNvPr id="46" name="Parallelogram 45">
            <a:extLst>
              <a:ext uri="{FF2B5EF4-FFF2-40B4-BE49-F238E27FC236}">
                <a16:creationId xmlns:a16="http://schemas.microsoft.com/office/drawing/2014/main" id="{CD80170F-BF36-8347-D8CC-6E5983F67EE6}"/>
              </a:ext>
            </a:extLst>
          </p:cNvPr>
          <p:cNvSpPr/>
          <p:nvPr/>
        </p:nvSpPr>
        <p:spPr bwMode="auto">
          <a:xfrm>
            <a:off x="1079596" y="4359815"/>
            <a:ext cx="2494414" cy="1714500"/>
          </a:xfrm>
          <a:prstGeom prst="parallelogram">
            <a:avLst>
              <a:gd name="adj" fmla="val 17457"/>
            </a:avLst>
          </a:prstGeom>
          <a:solidFill>
            <a:srgbClr val="3860AA"/>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pic>
        <p:nvPicPr>
          <p:cNvPr id="48" name="Picture 47">
            <a:extLst>
              <a:ext uri="{FF2B5EF4-FFF2-40B4-BE49-F238E27FC236}">
                <a16:creationId xmlns:a16="http://schemas.microsoft.com/office/drawing/2014/main" id="{9E728699-ED63-719F-8EE0-95C3766CC2F0}"/>
              </a:ext>
            </a:extLst>
          </p:cNvPr>
          <p:cNvPicPr>
            <a:picLocks noChangeAspect="1"/>
          </p:cNvPicPr>
          <p:nvPr/>
        </p:nvPicPr>
        <p:blipFill>
          <a:blip r:embed="rId3">
            <a:extLst>
              <a:ext uri="{28A0092B-C50C-407E-A947-70E740481C1C}">
                <a14:useLocalDpi xmlns:a14="http://schemas.microsoft.com/office/drawing/2010/main" val="0"/>
              </a:ext>
            </a:extLst>
          </a:blip>
          <a:srcRect b="6661"/>
          <a:stretch>
            <a:fillRect/>
          </a:stretch>
        </p:blipFill>
        <p:spPr>
          <a:xfrm>
            <a:off x="876891" y="3809973"/>
            <a:ext cx="2575981" cy="2264342"/>
          </a:xfrm>
          <a:custGeom>
            <a:avLst/>
            <a:gdLst>
              <a:gd name="connsiteX0" fmla="*/ 0 w 2575981"/>
              <a:gd name="connsiteY0" fmla="*/ 0 h 2264342"/>
              <a:gd name="connsiteX1" fmla="*/ 2575981 w 2575981"/>
              <a:gd name="connsiteY1" fmla="*/ 0 h 2264342"/>
              <a:gd name="connsiteX2" fmla="*/ 2575981 w 2575981"/>
              <a:gd name="connsiteY2" fmla="*/ 2264342 h 2264342"/>
              <a:gd name="connsiteX3" fmla="*/ 0 w 2575981"/>
              <a:gd name="connsiteY3" fmla="*/ 2264342 h 2264342"/>
            </a:gdLst>
            <a:ahLst/>
            <a:cxnLst>
              <a:cxn ang="0">
                <a:pos x="connsiteX0" y="connsiteY0"/>
              </a:cxn>
              <a:cxn ang="0">
                <a:pos x="connsiteX1" y="connsiteY1"/>
              </a:cxn>
              <a:cxn ang="0">
                <a:pos x="connsiteX2" y="connsiteY2"/>
              </a:cxn>
              <a:cxn ang="0">
                <a:pos x="connsiteX3" y="connsiteY3"/>
              </a:cxn>
            </a:cxnLst>
            <a:rect l="l" t="t" r="r" b="b"/>
            <a:pathLst>
              <a:path w="2575981" h="2264342">
                <a:moveTo>
                  <a:pt x="0" y="0"/>
                </a:moveTo>
                <a:lnTo>
                  <a:pt x="2575981" y="0"/>
                </a:lnTo>
                <a:lnTo>
                  <a:pt x="2575981" y="2264342"/>
                </a:lnTo>
                <a:lnTo>
                  <a:pt x="0" y="2264342"/>
                </a:lnTo>
                <a:close/>
              </a:path>
            </a:pathLst>
          </a:custGeom>
        </p:spPr>
      </p:pic>
      <p:sp>
        <p:nvSpPr>
          <p:cNvPr id="52" name="TextBox 51">
            <a:extLst>
              <a:ext uri="{FF2B5EF4-FFF2-40B4-BE49-F238E27FC236}">
                <a16:creationId xmlns:a16="http://schemas.microsoft.com/office/drawing/2014/main" id="{EFFA5433-1963-2ABD-36BE-1CA9E8EDA7AE}"/>
              </a:ext>
            </a:extLst>
          </p:cNvPr>
          <p:cNvSpPr txBox="1"/>
          <p:nvPr/>
        </p:nvSpPr>
        <p:spPr>
          <a:xfrm>
            <a:off x="659211" y="6083840"/>
            <a:ext cx="3132478" cy="400110"/>
          </a:xfrm>
          <a:prstGeom prst="rect">
            <a:avLst/>
          </a:prstGeom>
          <a:noFill/>
        </p:spPr>
        <p:txBody>
          <a:bodyPr wrap="square">
            <a:spAutoFit/>
          </a:bodyPr>
          <a:lstStyle/>
          <a:p>
            <a:pPr algn="ctr"/>
            <a:r>
              <a:rPr lang="en-US" sz="2000" dirty="0">
                <a:solidFill>
                  <a:schemeClr val="accent1"/>
                </a:solidFill>
                <a:latin typeface="Luckiest Guy" panose="02000506000000020004" pitchFamily="2" charset="0"/>
                <a:cs typeface="Arial" pitchFamily="34" charset="0"/>
              </a:rPr>
              <a:t>Data Flow</a:t>
            </a:r>
            <a:endParaRPr lang="en-US" sz="2000" dirty="0">
              <a:solidFill>
                <a:schemeClr val="accent1"/>
              </a:solidFill>
              <a:latin typeface="Luckiest Guy" panose="02000506000000020004" pitchFamily="2" charset="0"/>
            </a:endParaRPr>
          </a:p>
        </p:txBody>
      </p:sp>
      <p:sp>
        <p:nvSpPr>
          <p:cNvPr id="42" name="Parallelogram 41">
            <a:extLst>
              <a:ext uri="{FF2B5EF4-FFF2-40B4-BE49-F238E27FC236}">
                <a16:creationId xmlns:a16="http://schemas.microsoft.com/office/drawing/2014/main" id="{B0174EAF-6507-82D8-49FF-D4AB52182D5F}"/>
              </a:ext>
            </a:extLst>
          </p:cNvPr>
          <p:cNvSpPr/>
          <p:nvPr/>
        </p:nvSpPr>
        <p:spPr bwMode="auto">
          <a:xfrm>
            <a:off x="1146608" y="1482118"/>
            <a:ext cx="2494414" cy="1714500"/>
          </a:xfrm>
          <a:prstGeom prst="parallelogram">
            <a:avLst>
              <a:gd name="adj" fmla="val 17457"/>
            </a:avLst>
          </a:prstGeom>
          <a:solidFill>
            <a:srgbClr val="3860AA"/>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pic>
        <p:nvPicPr>
          <p:cNvPr id="232" name="Picture 231">
            <a:extLst>
              <a:ext uri="{FF2B5EF4-FFF2-40B4-BE49-F238E27FC236}">
                <a16:creationId xmlns:a16="http://schemas.microsoft.com/office/drawing/2014/main" id="{86CED378-5B3F-FA30-A7A4-25946354120F}"/>
              </a:ext>
            </a:extLst>
          </p:cNvPr>
          <p:cNvPicPr>
            <a:picLocks noChangeAspect="1"/>
          </p:cNvPicPr>
          <p:nvPr/>
        </p:nvPicPr>
        <p:blipFill>
          <a:blip r:embed="rId4">
            <a:extLst>
              <a:ext uri="{28A0092B-C50C-407E-A947-70E740481C1C}">
                <a14:useLocalDpi xmlns:a14="http://schemas.microsoft.com/office/drawing/2010/main" val="0"/>
              </a:ext>
            </a:extLst>
          </a:blip>
          <a:srcRect b="14041"/>
          <a:stretch>
            <a:fillRect/>
          </a:stretch>
        </p:blipFill>
        <p:spPr>
          <a:xfrm>
            <a:off x="809878" y="1152343"/>
            <a:ext cx="2732084" cy="2053803"/>
          </a:xfrm>
          <a:custGeom>
            <a:avLst/>
            <a:gdLst>
              <a:gd name="connsiteX0" fmla="*/ 0 w 2732084"/>
              <a:gd name="connsiteY0" fmla="*/ 0 h 2053803"/>
              <a:gd name="connsiteX1" fmla="*/ 2732084 w 2732084"/>
              <a:gd name="connsiteY1" fmla="*/ 0 h 2053803"/>
              <a:gd name="connsiteX2" fmla="*/ 2732084 w 2732084"/>
              <a:gd name="connsiteY2" fmla="*/ 2051896 h 2053803"/>
              <a:gd name="connsiteX3" fmla="*/ 43029 w 2732084"/>
              <a:gd name="connsiteY3" fmla="*/ 2051896 h 2053803"/>
              <a:gd name="connsiteX4" fmla="*/ 43029 w 2732084"/>
              <a:gd name="connsiteY4" fmla="*/ 2053803 h 2053803"/>
              <a:gd name="connsiteX5" fmla="*/ 0 w 2732084"/>
              <a:gd name="connsiteY5" fmla="*/ 2053803 h 205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2084" h="2053803">
                <a:moveTo>
                  <a:pt x="0" y="0"/>
                </a:moveTo>
                <a:lnTo>
                  <a:pt x="2732084" y="0"/>
                </a:lnTo>
                <a:lnTo>
                  <a:pt x="2732084" y="2051896"/>
                </a:lnTo>
                <a:lnTo>
                  <a:pt x="43029" y="2051896"/>
                </a:lnTo>
                <a:lnTo>
                  <a:pt x="43029" y="2053803"/>
                </a:lnTo>
                <a:lnTo>
                  <a:pt x="0" y="2053803"/>
                </a:lnTo>
                <a:close/>
              </a:path>
            </a:pathLst>
          </a:custGeom>
        </p:spPr>
      </p:pic>
      <p:sp>
        <p:nvSpPr>
          <p:cNvPr id="53" name="TextBox 52">
            <a:extLst>
              <a:ext uri="{FF2B5EF4-FFF2-40B4-BE49-F238E27FC236}">
                <a16:creationId xmlns:a16="http://schemas.microsoft.com/office/drawing/2014/main" id="{1A08C6A6-0577-D47B-7081-5C83C9C7A914}"/>
              </a:ext>
            </a:extLst>
          </p:cNvPr>
          <p:cNvSpPr txBox="1"/>
          <p:nvPr/>
        </p:nvSpPr>
        <p:spPr>
          <a:xfrm>
            <a:off x="652412" y="3229359"/>
            <a:ext cx="3146076" cy="400110"/>
          </a:xfrm>
          <a:prstGeom prst="rect">
            <a:avLst/>
          </a:prstGeom>
          <a:noFill/>
        </p:spPr>
        <p:txBody>
          <a:bodyPr wrap="square">
            <a:spAutoFit/>
          </a:bodyPr>
          <a:lstStyle/>
          <a:p>
            <a:pPr algn="ctr"/>
            <a:r>
              <a:rPr lang="en-US" sz="2000" dirty="0">
                <a:solidFill>
                  <a:schemeClr val="accent1"/>
                </a:solidFill>
                <a:latin typeface="Luckiest Guy" panose="02000506000000020004" pitchFamily="2" charset="0"/>
                <a:cs typeface="Arial" pitchFamily="34" charset="0"/>
              </a:rPr>
              <a:t>Navigation</a:t>
            </a:r>
            <a:endParaRPr lang="en-US" sz="2000" dirty="0">
              <a:solidFill>
                <a:schemeClr val="accent1"/>
              </a:solidFill>
              <a:latin typeface="Luckiest Guy" panose="02000506000000020004" pitchFamily="2" charset="0"/>
            </a:endParaRPr>
          </a:p>
        </p:txBody>
      </p:sp>
      <p:pic>
        <p:nvPicPr>
          <p:cNvPr id="6" name="Graphic 5">
            <a:extLst>
              <a:ext uri="{FF2B5EF4-FFF2-40B4-BE49-F238E27FC236}">
                <a16:creationId xmlns:a16="http://schemas.microsoft.com/office/drawing/2014/main" id="{583F7431-B2C6-AF6A-5D91-F20A66BE80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848169"/>
            <a:ext cx="3810000" cy="2781300"/>
          </a:xfrm>
          <a:prstGeom prst="rect">
            <a:avLst/>
          </a:prstGeom>
        </p:spPr>
      </p:pic>
      <p:pic>
        <p:nvPicPr>
          <p:cNvPr id="8" name="Graphic 7">
            <a:extLst>
              <a:ext uri="{FF2B5EF4-FFF2-40B4-BE49-F238E27FC236}">
                <a16:creationId xmlns:a16="http://schemas.microsoft.com/office/drawing/2014/main" id="{185A954F-F7DC-BC27-235B-384BAB779B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6050" y="3810000"/>
            <a:ext cx="5549900" cy="3048000"/>
          </a:xfrm>
          <a:prstGeom prst="rect">
            <a:avLst/>
          </a:prstGeom>
        </p:spPr>
      </p:pic>
    </p:spTree>
    <p:extLst>
      <p:ext uri="{BB962C8B-B14F-4D97-AF65-F5344CB8AC3E}">
        <p14:creationId xmlns:p14="http://schemas.microsoft.com/office/powerpoint/2010/main" val="346816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outVertical)">
                                      <p:cBhvr>
                                        <p:cTn id="7" dur="500"/>
                                        <p:tgtEl>
                                          <p:spTgt spid="42"/>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232"/>
                                        </p:tgtEl>
                                        <p:attrNameLst>
                                          <p:attrName>style.visibility</p:attrName>
                                        </p:attrNameLst>
                                      </p:cBhvr>
                                      <p:to>
                                        <p:strVal val="visible"/>
                                      </p:to>
                                    </p:set>
                                    <p:anim calcmode="lin" valueType="num">
                                      <p:cBhvr additive="base">
                                        <p:cTn id="11" dur="500"/>
                                        <p:tgtEl>
                                          <p:spTgt spid="232"/>
                                        </p:tgtEl>
                                        <p:attrNameLst>
                                          <p:attrName>ppt_y</p:attrName>
                                        </p:attrNameLst>
                                      </p:cBhvr>
                                      <p:tavLst>
                                        <p:tav tm="0">
                                          <p:val>
                                            <p:strVal val="#ppt_y-#ppt_h*1.125000"/>
                                          </p:val>
                                        </p:tav>
                                        <p:tav tm="100000">
                                          <p:val>
                                            <p:strVal val="#ppt_y"/>
                                          </p:val>
                                        </p:tav>
                                      </p:tavLst>
                                    </p:anim>
                                    <p:animEffect transition="in" filter="wipe(down)">
                                      <p:cBhvr>
                                        <p:cTn id="12" dur="500"/>
                                        <p:tgtEl>
                                          <p:spTgt spid="232"/>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p:cTn id="16" dur="500" fill="hold"/>
                                        <p:tgtEl>
                                          <p:spTgt spid="53"/>
                                        </p:tgtEl>
                                        <p:attrNameLst>
                                          <p:attrName>ppt_w</p:attrName>
                                        </p:attrNameLst>
                                      </p:cBhvr>
                                      <p:tavLst>
                                        <p:tav tm="0">
                                          <p:val>
                                            <p:fltVal val="0"/>
                                          </p:val>
                                        </p:tav>
                                        <p:tav tm="100000">
                                          <p:val>
                                            <p:strVal val="#ppt_w"/>
                                          </p:val>
                                        </p:tav>
                                      </p:tavLst>
                                    </p:anim>
                                    <p:anim calcmode="lin" valueType="num">
                                      <p:cBhvr>
                                        <p:cTn id="17" dur="500" fill="hold"/>
                                        <p:tgtEl>
                                          <p:spTgt spid="53"/>
                                        </p:tgtEl>
                                        <p:attrNameLst>
                                          <p:attrName>ppt_h</p:attrName>
                                        </p:attrNameLst>
                                      </p:cBhvr>
                                      <p:tavLst>
                                        <p:tav tm="0">
                                          <p:val>
                                            <p:fltVal val="0"/>
                                          </p:val>
                                        </p:tav>
                                        <p:tav tm="100000">
                                          <p:val>
                                            <p:strVal val="#ppt_h"/>
                                          </p:val>
                                        </p:tav>
                                      </p:tavLst>
                                    </p:anim>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arn(outVertical)">
                                      <p:cBhvr>
                                        <p:cTn id="23" dur="500"/>
                                        <p:tgtEl>
                                          <p:spTgt spid="46"/>
                                        </p:tgtEl>
                                      </p:cBhvr>
                                    </p:animEffect>
                                  </p:childTnLst>
                                </p:cTn>
                              </p:par>
                            </p:childTnLst>
                          </p:cTn>
                        </p:par>
                        <p:par>
                          <p:cTn id="24" fill="hold">
                            <p:stCondLst>
                              <p:cond delay="500"/>
                            </p:stCondLst>
                            <p:childTnLst>
                              <p:par>
                                <p:cTn id="25" presetID="12" presetClass="entr" presetSubtype="1"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p:tgtEl>
                                          <p:spTgt spid="48"/>
                                        </p:tgtEl>
                                        <p:attrNameLst>
                                          <p:attrName>ppt_y</p:attrName>
                                        </p:attrNameLst>
                                      </p:cBhvr>
                                      <p:tavLst>
                                        <p:tav tm="0">
                                          <p:val>
                                            <p:strVal val="#ppt_y-#ppt_h*1.125000"/>
                                          </p:val>
                                        </p:tav>
                                        <p:tav tm="100000">
                                          <p:val>
                                            <p:strVal val="#ppt_y"/>
                                          </p:val>
                                        </p:tav>
                                      </p:tavLst>
                                    </p:anim>
                                    <p:animEffect transition="in" filter="wipe(down)">
                                      <p:cBhvr>
                                        <p:cTn id="28" dur="500"/>
                                        <p:tgtEl>
                                          <p:spTgt spid="48"/>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2" grpId="0"/>
      <p:bldP spid="42" grpId="0" animBg="1"/>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CCFDBE9-768F-29ED-26B0-185680653C75}"/>
              </a:ext>
            </a:extLst>
          </p:cNvPr>
          <p:cNvSpPr>
            <a:spLocks noGrp="1"/>
          </p:cNvSpPr>
          <p:nvPr>
            <p:ph type="title"/>
          </p:nvPr>
        </p:nvSpPr>
        <p:spPr>
          <a:xfrm>
            <a:off x="660163" y="252949"/>
            <a:ext cx="11531838" cy="439200"/>
          </a:xfrm>
        </p:spPr>
        <p:txBody>
          <a:bodyPr/>
          <a:lstStyle/>
          <a:p>
            <a:r>
              <a:rPr lang="en-US" dirty="0">
                <a:solidFill>
                  <a:schemeClr val="bg1"/>
                </a:solidFill>
              </a:rPr>
              <a:t>Demonstration: Main Activity</a:t>
            </a:r>
          </a:p>
        </p:txBody>
      </p:sp>
      <p:sp>
        <p:nvSpPr>
          <p:cNvPr id="45" name="Parallelogram 44">
            <a:extLst>
              <a:ext uri="{FF2B5EF4-FFF2-40B4-BE49-F238E27FC236}">
                <a16:creationId xmlns:a16="http://schemas.microsoft.com/office/drawing/2014/main" id="{A8946DA8-D29E-C427-9667-A05C5F949ABF}"/>
              </a:ext>
            </a:extLst>
          </p:cNvPr>
          <p:cNvSpPr/>
          <p:nvPr/>
        </p:nvSpPr>
        <p:spPr bwMode="auto">
          <a:xfrm>
            <a:off x="1042486" y="1078415"/>
            <a:ext cx="3214969" cy="5545096"/>
          </a:xfrm>
          <a:prstGeom prst="parallelogram">
            <a:avLst>
              <a:gd name="adj" fmla="val 10975"/>
            </a:avLst>
          </a:prstGeom>
          <a:solidFill>
            <a:schemeClr val="accent1"/>
          </a:solidFill>
          <a:ln>
            <a:noFill/>
          </a:ln>
          <a:effectLst>
            <a:outerShdw blurRad="127000" sx="102000" sy="102000" algn="ctr" rotWithShape="0">
              <a:prstClr val="black">
                <a:alpha val="29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pic>
        <p:nvPicPr>
          <p:cNvPr id="4" name="Picture 3">
            <a:extLst>
              <a:ext uri="{FF2B5EF4-FFF2-40B4-BE49-F238E27FC236}">
                <a16:creationId xmlns:a16="http://schemas.microsoft.com/office/drawing/2014/main" id="{AC7B14AC-7DB7-982F-0700-7B11A8C7B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970" y="1473856"/>
            <a:ext cx="4572000" cy="2057400"/>
          </a:xfrm>
          <a:prstGeom prst="rect">
            <a:avLst/>
          </a:prstGeom>
        </p:spPr>
      </p:pic>
      <p:pic>
        <p:nvPicPr>
          <p:cNvPr id="6" name="Picture 5">
            <a:extLst>
              <a:ext uri="{FF2B5EF4-FFF2-40B4-BE49-F238E27FC236}">
                <a16:creationId xmlns:a16="http://schemas.microsoft.com/office/drawing/2014/main" id="{8DE9F5FB-A72C-6D00-4E53-C5DA66907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78415"/>
            <a:ext cx="2472743" cy="5486400"/>
          </a:xfrm>
          <a:prstGeom prst="rect">
            <a:avLst/>
          </a:prstGeom>
        </p:spPr>
      </p:pic>
      <p:pic>
        <p:nvPicPr>
          <p:cNvPr id="8" name="Picture 7">
            <a:extLst>
              <a:ext uri="{FF2B5EF4-FFF2-40B4-BE49-F238E27FC236}">
                <a16:creationId xmlns:a16="http://schemas.microsoft.com/office/drawing/2014/main" id="{D8BB5E80-B39C-23DA-2E8E-2E982532451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3970" y="4246404"/>
            <a:ext cx="4572000" cy="2057400"/>
          </a:xfrm>
          <a:prstGeom prst="rect">
            <a:avLst/>
          </a:prstGeom>
        </p:spPr>
      </p:pic>
      <p:pic>
        <p:nvPicPr>
          <p:cNvPr id="9" name="Picture 8">
            <a:extLst>
              <a:ext uri="{FF2B5EF4-FFF2-40B4-BE49-F238E27FC236}">
                <a16:creationId xmlns:a16="http://schemas.microsoft.com/office/drawing/2014/main" id="{2F9A5D28-0F51-B948-87EB-53FA7575F1C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170916" y="1078416"/>
            <a:ext cx="2472743" cy="5486398"/>
          </a:xfrm>
          <a:prstGeom prst="rect">
            <a:avLst/>
          </a:prstGeom>
        </p:spPr>
      </p:pic>
    </p:spTree>
    <p:extLst>
      <p:ext uri="{BB962C8B-B14F-4D97-AF65-F5344CB8AC3E}">
        <p14:creationId xmlns:p14="http://schemas.microsoft.com/office/powerpoint/2010/main" val="187077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Vertical)">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CCFDBE9-768F-29ED-26B0-185680653C75}"/>
              </a:ext>
            </a:extLst>
          </p:cNvPr>
          <p:cNvSpPr>
            <a:spLocks noGrp="1"/>
          </p:cNvSpPr>
          <p:nvPr>
            <p:ph type="title"/>
          </p:nvPr>
        </p:nvSpPr>
        <p:spPr>
          <a:xfrm>
            <a:off x="660163" y="252949"/>
            <a:ext cx="11531838" cy="439200"/>
          </a:xfrm>
        </p:spPr>
        <p:txBody>
          <a:bodyPr/>
          <a:lstStyle/>
          <a:p>
            <a:r>
              <a:rPr lang="en-US" dirty="0">
                <a:solidFill>
                  <a:schemeClr val="bg1"/>
                </a:solidFill>
              </a:rPr>
              <a:t>Demonstration: Monster Activity</a:t>
            </a:r>
          </a:p>
        </p:txBody>
      </p:sp>
      <p:sp>
        <p:nvSpPr>
          <p:cNvPr id="45" name="Parallelogram 44">
            <a:extLst>
              <a:ext uri="{FF2B5EF4-FFF2-40B4-BE49-F238E27FC236}">
                <a16:creationId xmlns:a16="http://schemas.microsoft.com/office/drawing/2014/main" id="{A8946DA8-D29E-C427-9667-A05C5F949ABF}"/>
              </a:ext>
            </a:extLst>
          </p:cNvPr>
          <p:cNvSpPr/>
          <p:nvPr/>
        </p:nvSpPr>
        <p:spPr bwMode="auto">
          <a:xfrm>
            <a:off x="1042486" y="2516959"/>
            <a:ext cx="3214969" cy="2772548"/>
          </a:xfrm>
          <a:prstGeom prst="parallelogram">
            <a:avLst>
              <a:gd name="adj" fmla="val 10975"/>
            </a:avLst>
          </a:prstGeom>
          <a:solidFill>
            <a:schemeClr val="accent1"/>
          </a:solidFill>
          <a:ln>
            <a:noFill/>
          </a:ln>
          <a:effectLst>
            <a:outerShdw blurRad="127000" sx="102000" sy="102000" algn="ctr" rotWithShape="0">
              <a:prstClr val="black">
                <a:alpha val="29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pic>
        <p:nvPicPr>
          <p:cNvPr id="4" name="Picture 3">
            <a:extLst>
              <a:ext uri="{FF2B5EF4-FFF2-40B4-BE49-F238E27FC236}">
                <a16:creationId xmlns:a16="http://schemas.microsoft.com/office/drawing/2014/main" id="{AC7B14AC-7DB7-982F-0700-7B11A8C7B2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3970" y="2912400"/>
            <a:ext cx="4572000" cy="2057400"/>
          </a:xfrm>
          <a:prstGeom prst="rect">
            <a:avLst/>
          </a:prstGeom>
        </p:spPr>
      </p:pic>
      <p:pic>
        <p:nvPicPr>
          <p:cNvPr id="6" name="Picture 5">
            <a:extLst>
              <a:ext uri="{FF2B5EF4-FFF2-40B4-BE49-F238E27FC236}">
                <a16:creationId xmlns:a16="http://schemas.microsoft.com/office/drawing/2014/main" id="{8DE9F5FB-A72C-6D00-4E53-C5DA669072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56032" y="1118652"/>
            <a:ext cx="2472743" cy="5486398"/>
          </a:xfrm>
          <a:prstGeom prst="rect">
            <a:avLst/>
          </a:prstGeom>
        </p:spPr>
      </p:pic>
    </p:spTree>
    <p:extLst>
      <p:ext uri="{BB962C8B-B14F-4D97-AF65-F5344CB8AC3E}">
        <p14:creationId xmlns:p14="http://schemas.microsoft.com/office/powerpoint/2010/main" val="97976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Vertical)">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CCFDBE9-768F-29ED-26B0-185680653C75}"/>
              </a:ext>
            </a:extLst>
          </p:cNvPr>
          <p:cNvSpPr>
            <a:spLocks noGrp="1"/>
          </p:cNvSpPr>
          <p:nvPr>
            <p:ph type="title"/>
          </p:nvPr>
        </p:nvSpPr>
        <p:spPr>
          <a:xfrm>
            <a:off x="660163" y="252949"/>
            <a:ext cx="11531838" cy="439200"/>
          </a:xfrm>
        </p:spPr>
        <p:txBody>
          <a:bodyPr/>
          <a:lstStyle/>
          <a:p>
            <a:r>
              <a:rPr lang="en-US" dirty="0">
                <a:solidFill>
                  <a:schemeClr val="bg1"/>
                </a:solidFill>
              </a:rPr>
              <a:t>Demonstration: Move Activity</a:t>
            </a:r>
          </a:p>
        </p:txBody>
      </p:sp>
      <p:sp>
        <p:nvSpPr>
          <p:cNvPr id="45" name="Parallelogram 44">
            <a:extLst>
              <a:ext uri="{FF2B5EF4-FFF2-40B4-BE49-F238E27FC236}">
                <a16:creationId xmlns:a16="http://schemas.microsoft.com/office/drawing/2014/main" id="{A8946DA8-D29E-C427-9667-A05C5F949ABF}"/>
              </a:ext>
            </a:extLst>
          </p:cNvPr>
          <p:cNvSpPr/>
          <p:nvPr/>
        </p:nvSpPr>
        <p:spPr bwMode="auto">
          <a:xfrm>
            <a:off x="1042486" y="2516959"/>
            <a:ext cx="3214969" cy="2772548"/>
          </a:xfrm>
          <a:prstGeom prst="parallelogram">
            <a:avLst>
              <a:gd name="adj" fmla="val 10975"/>
            </a:avLst>
          </a:prstGeom>
          <a:solidFill>
            <a:schemeClr val="accent1"/>
          </a:solidFill>
          <a:ln>
            <a:noFill/>
          </a:ln>
          <a:effectLst>
            <a:outerShdw blurRad="127000" sx="102000" sy="102000" algn="ctr" rotWithShape="0">
              <a:prstClr val="black">
                <a:alpha val="29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Questrial" pitchFamily="2" charset="0"/>
            </a:endParaRPr>
          </a:p>
        </p:txBody>
      </p:sp>
      <p:pic>
        <p:nvPicPr>
          <p:cNvPr id="4" name="Picture 3">
            <a:extLst>
              <a:ext uri="{FF2B5EF4-FFF2-40B4-BE49-F238E27FC236}">
                <a16:creationId xmlns:a16="http://schemas.microsoft.com/office/drawing/2014/main" id="{AC7B14AC-7DB7-982F-0700-7B11A8C7B2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3970" y="2912400"/>
            <a:ext cx="4572000" cy="2057400"/>
          </a:xfrm>
          <a:prstGeom prst="rect">
            <a:avLst/>
          </a:prstGeom>
        </p:spPr>
      </p:pic>
      <p:pic>
        <p:nvPicPr>
          <p:cNvPr id="6" name="Picture 5">
            <a:extLst>
              <a:ext uri="{FF2B5EF4-FFF2-40B4-BE49-F238E27FC236}">
                <a16:creationId xmlns:a16="http://schemas.microsoft.com/office/drawing/2014/main" id="{8DE9F5FB-A72C-6D00-4E53-C5DA669072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56032" y="1118652"/>
            <a:ext cx="2472742" cy="5486398"/>
          </a:xfrm>
          <a:prstGeom prst="rect">
            <a:avLst/>
          </a:prstGeom>
        </p:spPr>
      </p:pic>
    </p:spTree>
    <p:extLst>
      <p:ext uri="{BB962C8B-B14F-4D97-AF65-F5344CB8AC3E}">
        <p14:creationId xmlns:p14="http://schemas.microsoft.com/office/powerpoint/2010/main" val="49868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Vertical)">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theme/theme1.xml><?xml version="1.0" encoding="utf-8"?>
<a:theme xmlns:a="http://schemas.openxmlformats.org/drawingml/2006/main" name="Pokemon">
  <a:themeElements>
    <a:clrScheme name="Custom 190">
      <a:dk1>
        <a:sysClr val="windowText" lastClr="000000"/>
      </a:dk1>
      <a:lt1>
        <a:sysClr val="window" lastClr="FFFFFF"/>
      </a:lt1>
      <a:dk2>
        <a:srgbClr val="44546A"/>
      </a:dk2>
      <a:lt2>
        <a:srgbClr val="E7E6E6"/>
      </a:lt2>
      <a:accent1>
        <a:srgbClr val="3860AA"/>
      </a:accent1>
      <a:accent2>
        <a:srgbClr val="FFCB05"/>
      </a:accent2>
      <a:accent3>
        <a:srgbClr val="3860AA"/>
      </a:accent3>
      <a:accent4>
        <a:srgbClr val="FFCB05"/>
      </a:accent4>
      <a:accent5>
        <a:srgbClr val="3860AA"/>
      </a:accent5>
      <a:accent6>
        <a:srgbClr val="FFCB05"/>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0000"/>
        </a:solidFill>
        <a:ln>
          <a:noFill/>
        </a:ln>
      </a:spPr>
      <a:bodyPr vert="horz" wrap="square" lIns="91440" tIns="45720" rIns="91440" bIns="45720" numCol="1" anchor="t" anchorCtr="0" compatLnSpc="1">
        <a:prstTxWarp prst="textNoShape">
          <a:avLst/>
        </a:prstTxWarp>
      </a:bodyPr>
      <a:lstStyle>
        <a:defPPr>
          <a:defRPr/>
        </a:defPPr>
      </a:lstStyle>
    </a:spDef>
    <a:txDef>
      <a:spPr>
        <a:noFill/>
      </a:spPr>
      <a:bodyPr wrap="none" rtlCol="0">
        <a:spAutoFit/>
      </a:bodyPr>
      <a:lstStyle>
        <a:defPPr>
          <a:defRPr dirty="0" smtClean="0">
            <a:solidFill>
              <a:schemeClr val="bg1"/>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Sketchbubble_MC1_Theme" id="{686A07EB-2B9E-48A0-8CCC-5BAD4BE0E238}" vid="{660E79CE-BC43-44FF-8C21-A88327A357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Sketchbubble_MC1_Theme</Template>
  <TotalTime>1332</TotalTime>
  <Words>1589</Words>
  <Application>Microsoft Macintosh PowerPoint</Application>
  <PresentationFormat>Widescreen</PresentationFormat>
  <Paragraphs>144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Questrial</vt:lpstr>
      <vt:lpstr>Luckiest Guy</vt:lpstr>
      <vt:lpstr>Aptos</vt:lpstr>
      <vt:lpstr>Arial</vt:lpstr>
      <vt:lpstr>-apple-system</vt:lpstr>
      <vt:lpstr>Pokemon</vt:lpstr>
      <vt:lpstr>PowerPoint Presentation</vt:lpstr>
      <vt:lpstr>Table of Contents</vt:lpstr>
      <vt:lpstr>Introduction: Background</vt:lpstr>
      <vt:lpstr>Introduction: Features</vt:lpstr>
      <vt:lpstr>Architecture: Dependencies</vt:lpstr>
      <vt:lpstr>Architecture: Flowchart</vt:lpstr>
      <vt:lpstr>Demonstration: Main Activity</vt:lpstr>
      <vt:lpstr>Demonstration: Monster Activity</vt:lpstr>
      <vt:lpstr>Demonstration: Move Activity</vt:lpstr>
      <vt:lpstr>Summary: Challenges</vt:lpstr>
      <vt:lpstr>Summary: Roadmap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Arora</dc:creator>
  <cp:lastModifiedBy>Hendra Anggrian</cp:lastModifiedBy>
  <cp:revision>279</cp:revision>
  <dcterms:created xsi:type="dcterms:W3CDTF">2021-01-08T08:29:29Z</dcterms:created>
  <dcterms:modified xsi:type="dcterms:W3CDTF">2024-11-25T17:15:15Z</dcterms:modified>
</cp:coreProperties>
</file>